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jpg" ContentType="image/jpeg"/>
  <Default Extension="mp4" ContentType="video/mp4"/>
  <Override PartName="/ppt/diagrams/data5.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51.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72.xml" ContentType="application/vnd.openxmlformats-officedocument.presentationml.slide+xml"/>
  <Override PartName="/ppt/diagrams/data1.xml" ContentType="application/vnd.openxmlformats-officedocument.drawingml.diagramData+xml"/>
  <Override PartName="/ppt/presentation.xml" ContentType="application/vnd.openxmlformats-officedocument.presentationml.presentation.main+xml"/>
  <Override PartName="/ppt/diagrams/data2.xml" ContentType="application/vnd.openxmlformats-officedocument.drawingml.diagramData+xml"/>
  <Override PartName="/ppt/diagrams/data3.xml" ContentType="application/vnd.openxmlformats-officedocument.drawingml.diagramData+xml"/>
  <Override PartName="/ppt/diagrams/data6.xml" ContentType="application/vnd.openxmlformats-officedocument.drawingml.diagramData+xml"/>
  <Override PartName="/ppt/diagrams/data4.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Layouts/slideLayout8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Masters/notesMaster1.xml" ContentType="application/vnd.openxmlformats-officedocument.presentationml.notesMaster+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1.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theme/theme15.xml" ContentType="application/vnd.openxmlformats-officedocument.theme+xml"/>
  <Override PartName="/ppt/diagrams/drawing4.xml" ContentType="application/vnd.ms-office.drawingml.diagramDrawing+xml"/>
  <Override PartName="/ppt/diagrams/colors4.xml" ContentType="application/vnd.openxmlformats-officedocument.drawingml.diagramColors+xml"/>
  <Override PartName="/ppt/diagrams/quickStyle4.xml" ContentType="application/vnd.openxmlformats-officedocument.drawingml.diagramStyle+xml"/>
  <Override PartName="/ppt/diagrams/layout4.xml" ContentType="application/vnd.openxmlformats-officedocument.drawingml.diagramLayout+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diagrams/layout3.xml" ContentType="application/vnd.openxmlformats-officedocument.drawingml.diagramLayout+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theme/theme16.xml" ContentType="application/vnd.openxmlformats-officedocument.theme+xml"/>
  <Override PartName="/ppt/diagrams/drawing6.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 id="2147483697" r:id="rId4"/>
    <p:sldMasterId id="2147483710" r:id="rId5"/>
    <p:sldMasterId id="2147483722" r:id="rId6"/>
    <p:sldMasterId id="2147483734" r:id="rId7"/>
    <p:sldMasterId id="2147483746" r:id="rId8"/>
    <p:sldMasterId id="2147483758" r:id="rId9"/>
    <p:sldMasterId id="2147483770" r:id="rId10"/>
    <p:sldMasterId id="2147483795" r:id="rId11"/>
    <p:sldMasterId id="2147483807" r:id="rId12"/>
    <p:sldMasterId id="2147483820" r:id="rId13"/>
    <p:sldMasterId id="2147483833" r:id="rId14"/>
    <p:sldMasterId id="2147483845" r:id="rId15"/>
  </p:sldMasterIdLst>
  <p:notesMasterIdLst>
    <p:notesMasterId r:id="rId97"/>
  </p:notesMasterIdLst>
  <p:sldIdLst>
    <p:sldId id="305" r:id="rId16"/>
    <p:sldId id="351" r:id="rId17"/>
    <p:sldId id="527" r:id="rId18"/>
    <p:sldId id="403" r:id="rId19"/>
    <p:sldId id="542" r:id="rId20"/>
    <p:sldId id="357" r:id="rId21"/>
    <p:sldId id="541" r:id="rId22"/>
    <p:sldId id="528" r:id="rId23"/>
    <p:sldId id="538" r:id="rId24"/>
    <p:sldId id="442" r:id="rId25"/>
    <p:sldId id="410" r:id="rId26"/>
    <p:sldId id="363" r:id="rId27"/>
    <p:sldId id="393" r:id="rId28"/>
    <p:sldId id="622" r:id="rId29"/>
    <p:sldId id="623" r:id="rId30"/>
    <p:sldId id="624" r:id="rId31"/>
    <p:sldId id="625" r:id="rId32"/>
    <p:sldId id="626" r:id="rId33"/>
    <p:sldId id="309" r:id="rId34"/>
    <p:sldId id="627" r:id="rId35"/>
    <p:sldId id="628" r:id="rId36"/>
    <p:sldId id="629" r:id="rId37"/>
    <p:sldId id="630" r:id="rId38"/>
    <p:sldId id="631" r:id="rId39"/>
    <p:sldId id="632" r:id="rId40"/>
    <p:sldId id="477" r:id="rId41"/>
    <p:sldId id="484" r:id="rId42"/>
    <p:sldId id="608" r:id="rId43"/>
    <p:sldId id="573" r:id="rId44"/>
    <p:sldId id="574" r:id="rId45"/>
    <p:sldId id="575" r:id="rId46"/>
    <p:sldId id="576" r:id="rId47"/>
    <p:sldId id="577" r:id="rId48"/>
    <p:sldId id="578" r:id="rId49"/>
    <p:sldId id="397" r:id="rId50"/>
    <p:sldId id="505" r:id="rId51"/>
    <p:sldId id="584" r:id="rId52"/>
    <p:sldId id="256" r:id="rId53"/>
    <p:sldId id="263" r:id="rId54"/>
    <p:sldId id="262" r:id="rId55"/>
    <p:sldId id="257" r:id="rId56"/>
    <p:sldId id="261" r:id="rId57"/>
    <p:sldId id="260" r:id="rId58"/>
    <p:sldId id="611" r:id="rId59"/>
    <p:sldId id="322" r:id="rId60"/>
    <p:sldId id="586" r:id="rId61"/>
    <p:sldId id="587" r:id="rId62"/>
    <p:sldId id="588" r:id="rId63"/>
    <p:sldId id="615" r:id="rId64"/>
    <p:sldId id="591" r:id="rId65"/>
    <p:sldId id="312" r:id="rId66"/>
    <p:sldId id="614" r:id="rId67"/>
    <p:sldId id="590" r:id="rId68"/>
    <p:sldId id="612" r:id="rId69"/>
    <p:sldId id="617" r:id="rId70"/>
    <p:sldId id="613" r:id="rId71"/>
    <p:sldId id="589" r:id="rId72"/>
    <p:sldId id="592" r:id="rId73"/>
    <p:sldId id="616" r:id="rId74"/>
    <p:sldId id="593" r:id="rId75"/>
    <p:sldId id="619" r:id="rId76"/>
    <p:sldId id="618" r:id="rId77"/>
    <p:sldId id="607" r:id="rId78"/>
    <p:sldId id="324" r:id="rId79"/>
    <p:sldId id="325" r:id="rId80"/>
    <p:sldId id="323" r:id="rId81"/>
    <p:sldId id="594" r:id="rId82"/>
    <p:sldId id="595" r:id="rId83"/>
    <p:sldId id="596" r:id="rId84"/>
    <p:sldId id="597" r:id="rId85"/>
    <p:sldId id="326" r:id="rId86"/>
    <p:sldId id="598" r:id="rId87"/>
    <p:sldId id="599" r:id="rId88"/>
    <p:sldId id="311" r:id="rId89"/>
    <p:sldId id="600" r:id="rId90"/>
    <p:sldId id="318" r:id="rId91"/>
    <p:sldId id="602" r:id="rId92"/>
    <p:sldId id="604" r:id="rId93"/>
    <p:sldId id="605" r:id="rId94"/>
    <p:sldId id="606" r:id="rId95"/>
    <p:sldId id="633" r:id="rId96"/>
  </p:sldIdLst>
  <p:sldSz cx="12192000" cy="6858000"/>
  <p:notesSz cx="6858000" cy="9144000"/>
  <p:defaultText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EBE9A"/>
    <a:srgbClr val="489F78"/>
    <a:srgbClr val="B1FEDB"/>
    <a:srgbClr val="7DC3A3"/>
    <a:srgbClr val="5A8F7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250" autoAdjust="0"/>
    <p:restoredTop sz="96281" autoAdjust="0"/>
  </p:normalViewPr>
  <p:slideViewPr>
    <p:cSldViewPr snapToGrid="0">
      <p:cViewPr varScale="1">
        <p:scale>
          <a:sx n="81" d="100"/>
          <a:sy n="81" d="100"/>
        </p:scale>
        <p:origin x="115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1.xml"/><Relationship Id="rId21" Type="http://schemas.openxmlformats.org/officeDocument/2006/relationships/slide" Target="slides/slide6.xml"/><Relationship Id="rId42" Type="http://schemas.openxmlformats.org/officeDocument/2006/relationships/slide" Target="slides/slide27.xml"/><Relationship Id="rId47" Type="http://schemas.openxmlformats.org/officeDocument/2006/relationships/slide" Target="slides/slide32.xml"/><Relationship Id="rId63" Type="http://schemas.openxmlformats.org/officeDocument/2006/relationships/slide" Target="slides/slide48.xml"/><Relationship Id="rId68" Type="http://schemas.openxmlformats.org/officeDocument/2006/relationships/slide" Target="slides/slide53.xml"/><Relationship Id="rId84" Type="http://schemas.openxmlformats.org/officeDocument/2006/relationships/slide" Target="slides/slide69.xml"/><Relationship Id="rId89" Type="http://schemas.openxmlformats.org/officeDocument/2006/relationships/slide" Target="slides/slide74.xml"/><Relationship Id="rId16" Type="http://schemas.openxmlformats.org/officeDocument/2006/relationships/slide" Target="slides/slide1.xml"/><Relationship Id="rId11" Type="http://schemas.openxmlformats.org/officeDocument/2006/relationships/slideMaster" Target="slideMasters/slideMaster11.xml"/><Relationship Id="rId32" Type="http://schemas.openxmlformats.org/officeDocument/2006/relationships/slide" Target="slides/slide17.xml"/><Relationship Id="rId37" Type="http://schemas.openxmlformats.org/officeDocument/2006/relationships/slide" Target="slides/slide22.xml"/><Relationship Id="rId53" Type="http://schemas.openxmlformats.org/officeDocument/2006/relationships/slide" Target="slides/slide38.xml"/><Relationship Id="rId58" Type="http://schemas.openxmlformats.org/officeDocument/2006/relationships/slide" Target="slides/slide43.xml"/><Relationship Id="rId74" Type="http://schemas.openxmlformats.org/officeDocument/2006/relationships/slide" Target="slides/slide59.xml"/><Relationship Id="rId79" Type="http://schemas.openxmlformats.org/officeDocument/2006/relationships/slide" Target="slides/slide64.xml"/><Relationship Id="rId102" Type="http://schemas.openxmlformats.org/officeDocument/2006/relationships/customXml" Target="../customXml/item1.xml"/><Relationship Id="rId5" Type="http://schemas.openxmlformats.org/officeDocument/2006/relationships/slideMaster" Target="slideMasters/slideMaster5.xml"/><Relationship Id="rId90" Type="http://schemas.openxmlformats.org/officeDocument/2006/relationships/slide" Target="slides/slide75.xml"/><Relationship Id="rId95" Type="http://schemas.openxmlformats.org/officeDocument/2006/relationships/slide" Target="slides/slide80.xml"/><Relationship Id="rId22" Type="http://schemas.openxmlformats.org/officeDocument/2006/relationships/slide" Target="slides/slide7.xml"/><Relationship Id="rId27" Type="http://schemas.openxmlformats.org/officeDocument/2006/relationships/slide" Target="slides/slide12.xml"/><Relationship Id="rId43" Type="http://schemas.openxmlformats.org/officeDocument/2006/relationships/slide" Target="slides/slide28.xml"/><Relationship Id="rId48" Type="http://schemas.openxmlformats.org/officeDocument/2006/relationships/slide" Target="slides/slide33.xml"/><Relationship Id="rId64" Type="http://schemas.openxmlformats.org/officeDocument/2006/relationships/slide" Target="slides/slide49.xml"/><Relationship Id="rId69" Type="http://schemas.openxmlformats.org/officeDocument/2006/relationships/slide" Target="slides/slide54.xml"/><Relationship Id="rId80" Type="http://schemas.openxmlformats.org/officeDocument/2006/relationships/slide" Target="slides/slide65.xml"/><Relationship Id="rId85" Type="http://schemas.openxmlformats.org/officeDocument/2006/relationships/slide" Target="slides/slide70.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59" Type="http://schemas.openxmlformats.org/officeDocument/2006/relationships/slide" Target="slides/slide44.xml"/><Relationship Id="rId67" Type="http://schemas.openxmlformats.org/officeDocument/2006/relationships/slide" Target="slides/slide52.xml"/><Relationship Id="rId103" Type="http://schemas.openxmlformats.org/officeDocument/2006/relationships/customXml" Target="../customXml/item2.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slide" Target="slides/slide39.xml"/><Relationship Id="rId62" Type="http://schemas.openxmlformats.org/officeDocument/2006/relationships/slide" Target="slides/slide47.xml"/><Relationship Id="rId70" Type="http://schemas.openxmlformats.org/officeDocument/2006/relationships/slide" Target="slides/slide55.xml"/><Relationship Id="rId75" Type="http://schemas.openxmlformats.org/officeDocument/2006/relationships/slide" Target="slides/slide60.xml"/><Relationship Id="rId83" Type="http://schemas.openxmlformats.org/officeDocument/2006/relationships/slide" Target="slides/slide68.xml"/><Relationship Id="rId88" Type="http://schemas.openxmlformats.org/officeDocument/2006/relationships/slide" Target="slides/slide73.xml"/><Relationship Id="rId91" Type="http://schemas.openxmlformats.org/officeDocument/2006/relationships/slide" Target="slides/slide76.xml"/><Relationship Id="rId96" Type="http://schemas.openxmlformats.org/officeDocument/2006/relationships/slide" Target="slides/slide8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 Id="rId57" Type="http://schemas.openxmlformats.org/officeDocument/2006/relationships/slide" Target="slides/slide42.xml"/><Relationship Id="rId10" Type="http://schemas.openxmlformats.org/officeDocument/2006/relationships/slideMaster" Target="slideMasters/slideMaster10.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slide" Target="slides/slide37.xml"/><Relationship Id="rId60" Type="http://schemas.openxmlformats.org/officeDocument/2006/relationships/slide" Target="slides/slide45.xml"/><Relationship Id="rId65" Type="http://schemas.openxmlformats.org/officeDocument/2006/relationships/slide" Target="slides/slide50.xml"/><Relationship Id="rId73" Type="http://schemas.openxmlformats.org/officeDocument/2006/relationships/slide" Target="slides/slide58.xml"/><Relationship Id="rId78" Type="http://schemas.openxmlformats.org/officeDocument/2006/relationships/slide" Target="slides/slide63.xml"/><Relationship Id="rId81" Type="http://schemas.openxmlformats.org/officeDocument/2006/relationships/slide" Target="slides/slide66.xml"/><Relationship Id="rId86" Type="http://schemas.openxmlformats.org/officeDocument/2006/relationships/slide" Target="slides/slide71.xml"/><Relationship Id="rId94" Type="http://schemas.openxmlformats.org/officeDocument/2006/relationships/slide" Target="slides/slide79.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 Target="slides/slide3.xml"/><Relationship Id="rId39" Type="http://schemas.openxmlformats.org/officeDocument/2006/relationships/slide" Target="slides/slide24.xml"/><Relationship Id="rId34" Type="http://schemas.openxmlformats.org/officeDocument/2006/relationships/slide" Target="slides/slide19.xml"/><Relationship Id="rId50" Type="http://schemas.openxmlformats.org/officeDocument/2006/relationships/slide" Target="slides/slide35.xml"/><Relationship Id="rId55" Type="http://schemas.openxmlformats.org/officeDocument/2006/relationships/slide" Target="slides/slide40.xml"/><Relationship Id="rId76" Type="http://schemas.openxmlformats.org/officeDocument/2006/relationships/slide" Target="slides/slide61.xml"/><Relationship Id="rId97" Type="http://schemas.openxmlformats.org/officeDocument/2006/relationships/notesMaster" Target="notesMasters/notesMaster1.xml"/><Relationship Id="rId104" Type="http://schemas.openxmlformats.org/officeDocument/2006/relationships/customXml" Target="../customXml/item3.xml"/><Relationship Id="rId7" Type="http://schemas.openxmlformats.org/officeDocument/2006/relationships/slideMaster" Target="slideMasters/slideMaster7.xml"/><Relationship Id="rId71" Type="http://schemas.openxmlformats.org/officeDocument/2006/relationships/slide" Target="slides/slide56.xml"/><Relationship Id="rId92" Type="http://schemas.openxmlformats.org/officeDocument/2006/relationships/slide" Target="slides/slide77.xml"/><Relationship Id="rId2" Type="http://schemas.openxmlformats.org/officeDocument/2006/relationships/slideMaster" Target="slideMasters/slideMaster2.xml"/><Relationship Id="rId29" Type="http://schemas.openxmlformats.org/officeDocument/2006/relationships/slide" Target="slides/slide14.xml"/><Relationship Id="rId24" Type="http://schemas.openxmlformats.org/officeDocument/2006/relationships/slide" Target="slides/slide9.xml"/><Relationship Id="rId40" Type="http://schemas.openxmlformats.org/officeDocument/2006/relationships/slide" Target="slides/slide25.xml"/><Relationship Id="rId45" Type="http://schemas.openxmlformats.org/officeDocument/2006/relationships/slide" Target="slides/slide30.xml"/><Relationship Id="rId66" Type="http://schemas.openxmlformats.org/officeDocument/2006/relationships/slide" Target="slides/slide51.xml"/><Relationship Id="rId87" Type="http://schemas.openxmlformats.org/officeDocument/2006/relationships/slide" Target="slides/slide72.xml"/><Relationship Id="rId61" Type="http://schemas.openxmlformats.org/officeDocument/2006/relationships/slide" Target="slides/slide46.xml"/><Relationship Id="rId82" Type="http://schemas.openxmlformats.org/officeDocument/2006/relationships/slide" Target="slides/slide67.xml"/><Relationship Id="rId19" Type="http://schemas.openxmlformats.org/officeDocument/2006/relationships/slide" Target="slides/slide4.xml"/><Relationship Id="rId14" Type="http://schemas.openxmlformats.org/officeDocument/2006/relationships/slideMaster" Target="slideMasters/slideMaster14.xml"/><Relationship Id="rId30" Type="http://schemas.openxmlformats.org/officeDocument/2006/relationships/slide" Target="slides/slide15.xml"/><Relationship Id="rId35" Type="http://schemas.openxmlformats.org/officeDocument/2006/relationships/slide" Target="slides/slide20.xml"/><Relationship Id="rId56" Type="http://schemas.openxmlformats.org/officeDocument/2006/relationships/slide" Target="slides/slide41.xml"/><Relationship Id="rId77" Type="http://schemas.openxmlformats.org/officeDocument/2006/relationships/slide" Target="slides/slide62.xml"/><Relationship Id="rId100"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36.xml"/><Relationship Id="rId72" Type="http://schemas.openxmlformats.org/officeDocument/2006/relationships/slide" Target="slides/slide57.xml"/><Relationship Id="rId93" Type="http://schemas.openxmlformats.org/officeDocument/2006/relationships/slide" Target="slides/slide78.xml"/><Relationship Id="rId98" Type="http://schemas.openxmlformats.org/officeDocument/2006/relationships/presProps" Target="presProps.xml"/><Relationship Id="rId3" Type="http://schemas.openxmlformats.org/officeDocument/2006/relationships/slideMaster" Target="slideMasters/slideMaster3.xml"/></Relationships>
</file>

<file path=ppt/diagrams/_rels/data2.xml.rels><?xml version="1.0" encoding="UTF-8" standalone="yes"?>
<Relationships xmlns="http://schemas.openxmlformats.org/package/2006/relationships"><Relationship Id="rId1" Type="http://schemas.openxmlformats.org/officeDocument/2006/relationships/image" Target="../media/image34.jpeg"/></Relationships>
</file>

<file path=ppt/diagrams/_rels/data3.xml.rels><?xml version="1.0" encoding="UTF-8" standalone="yes"?>
<Relationships xmlns="http://schemas.openxmlformats.org/package/2006/relationships"><Relationship Id="rId1" Type="http://schemas.openxmlformats.org/officeDocument/2006/relationships/image" Target="../media/image34.jpe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image" Target="../media/image35.png"/><Relationship Id="rId5" Type="http://schemas.openxmlformats.org/officeDocument/2006/relationships/image" Target="../media/image39.png"/><Relationship Id="rId4" Type="http://schemas.openxmlformats.org/officeDocument/2006/relationships/image" Target="../media/image38.png"/></Relationships>
</file>

<file path=ppt/diagrams/_rels/drawing2.xml.rels><?xml version="1.0" encoding="UTF-8" standalone="yes"?>
<Relationships xmlns="http://schemas.openxmlformats.org/package/2006/relationships"><Relationship Id="rId1" Type="http://schemas.openxmlformats.org/officeDocument/2006/relationships/image" Target="../media/image34.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34.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image" Target="../media/image35.png"/><Relationship Id="rId5" Type="http://schemas.openxmlformats.org/officeDocument/2006/relationships/image" Target="../media/image39.png"/><Relationship Id="rId4"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DFC1FE-0B84-4541-9F0C-B88287A73D69}"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da-DK"/>
        </a:p>
      </dgm:t>
    </dgm:pt>
    <dgm:pt modelId="{0CEA4A78-8A55-49C2-8E90-29E1930A63B1}">
      <dgm:prSet phldrT="[Text]" custT="1"/>
      <dgm:spPr/>
      <dgm:t>
        <a:bodyPr lIns="72000"/>
        <a:lstStyle/>
        <a:p>
          <a:r>
            <a:rPr lang="da-DK" sz="1600" dirty="0">
              <a:latin typeface="Arial" panose="020B0604020202020204" pitchFamily="34" charset="0"/>
              <a:cs typeface="Arial" panose="020B0604020202020204" pitchFamily="34" charset="0"/>
            </a:rPr>
            <a:t>1985/1990</a:t>
          </a:r>
        </a:p>
      </dgm:t>
    </dgm:pt>
    <dgm:pt modelId="{522A24F0-7BAB-4261-90CF-ACC6ED19B3F6}" type="parTrans" cxnId="{7AA7FDA9-EF73-4EFF-8683-51C0C74DA01E}">
      <dgm:prSet/>
      <dgm:spPr/>
      <dgm:t>
        <a:bodyPr/>
        <a:lstStyle/>
        <a:p>
          <a:endParaRPr lang="da-DK"/>
        </a:p>
      </dgm:t>
    </dgm:pt>
    <dgm:pt modelId="{3CA59287-04E8-44BA-944E-5E994A3BA5AD}" type="sibTrans" cxnId="{7AA7FDA9-EF73-4EFF-8683-51C0C74DA01E}">
      <dgm:prSet/>
      <dgm:spPr/>
      <dgm:t>
        <a:bodyPr/>
        <a:lstStyle/>
        <a:p>
          <a:endParaRPr lang="da-DK"/>
        </a:p>
      </dgm:t>
    </dgm:pt>
    <dgm:pt modelId="{F3FD62A2-B7D8-4769-A00E-7EC6206C4149}">
      <dgm:prSet phldrT="[Text]" custT="1"/>
      <dgm:spPr/>
      <dgm:t>
        <a:bodyPr lIns="72000"/>
        <a:lstStyle/>
        <a:p>
          <a:r>
            <a:rPr lang="da-DK" sz="1600" dirty="0">
              <a:latin typeface="Arial" panose="020B0604020202020204" pitchFamily="34" charset="0"/>
              <a:cs typeface="Arial" panose="020B0604020202020204" pitchFamily="34" charset="0"/>
            </a:rPr>
            <a:t>2003</a:t>
          </a:r>
        </a:p>
      </dgm:t>
    </dgm:pt>
    <dgm:pt modelId="{6B4D0316-9B13-4979-8570-A64FAEA0FCB3}" type="parTrans" cxnId="{E0735F25-4313-4760-A4FC-677A7E352D62}">
      <dgm:prSet/>
      <dgm:spPr/>
      <dgm:t>
        <a:bodyPr/>
        <a:lstStyle/>
        <a:p>
          <a:endParaRPr lang="da-DK"/>
        </a:p>
      </dgm:t>
    </dgm:pt>
    <dgm:pt modelId="{154CA51D-389A-4EC9-AABD-D67E81641E97}" type="sibTrans" cxnId="{E0735F25-4313-4760-A4FC-677A7E352D62}">
      <dgm:prSet/>
      <dgm:spPr/>
      <dgm:t>
        <a:bodyPr/>
        <a:lstStyle/>
        <a:p>
          <a:endParaRPr lang="da-DK"/>
        </a:p>
      </dgm:t>
    </dgm:pt>
    <dgm:pt modelId="{A860FC57-61D1-437B-BC34-EE592A4C6896}">
      <dgm:prSet phldrT="[Text]" custT="1"/>
      <dgm:spPr/>
      <dgm:t>
        <a:bodyPr lIns="72000"/>
        <a:lstStyle/>
        <a:p>
          <a:r>
            <a:rPr lang="da-DK" sz="1600" dirty="0">
              <a:latin typeface="Arial" panose="020B0604020202020204" pitchFamily="34" charset="0"/>
              <a:cs typeface="Arial" panose="020B0604020202020204" pitchFamily="34" charset="0"/>
            </a:rPr>
            <a:t>2009</a:t>
          </a:r>
        </a:p>
      </dgm:t>
    </dgm:pt>
    <dgm:pt modelId="{5D53A5AC-7A17-47F6-992C-CF27066DA1F5}" type="parTrans" cxnId="{39E46543-0395-4E21-BD1D-D844EB7A3360}">
      <dgm:prSet/>
      <dgm:spPr/>
      <dgm:t>
        <a:bodyPr/>
        <a:lstStyle/>
        <a:p>
          <a:endParaRPr lang="da-DK"/>
        </a:p>
      </dgm:t>
    </dgm:pt>
    <dgm:pt modelId="{34DE3492-DA4F-4636-8540-D2C62D226B81}" type="sibTrans" cxnId="{39E46543-0395-4E21-BD1D-D844EB7A3360}">
      <dgm:prSet/>
      <dgm:spPr/>
      <dgm:t>
        <a:bodyPr/>
        <a:lstStyle/>
        <a:p>
          <a:endParaRPr lang="da-DK"/>
        </a:p>
      </dgm:t>
    </dgm:pt>
    <dgm:pt modelId="{D7B2D63F-A01B-4652-AE91-BB3815D2184B}">
      <dgm:prSet phldrT="[Text]" custT="1"/>
      <dgm:spPr/>
      <dgm:t>
        <a:bodyPr lIns="72000"/>
        <a:lstStyle/>
        <a:p>
          <a:r>
            <a:rPr lang="da-DK" sz="1600" dirty="0">
              <a:latin typeface="Arial" panose="020B0604020202020204" pitchFamily="34" charset="0"/>
              <a:cs typeface="Arial" panose="020B0604020202020204" pitchFamily="34" charset="0"/>
            </a:rPr>
            <a:t>2011</a:t>
          </a:r>
        </a:p>
      </dgm:t>
    </dgm:pt>
    <dgm:pt modelId="{0AC2B540-FD94-43D4-9CE5-8839EFE9307B}" type="parTrans" cxnId="{4EAB053E-B36B-414C-A981-68196283D401}">
      <dgm:prSet/>
      <dgm:spPr/>
      <dgm:t>
        <a:bodyPr/>
        <a:lstStyle/>
        <a:p>
          <a:endParaRPr lang="da-DK"/>
        </a:p>
      </dgm:t>
    </dgm:pt>
    <dgm:pt modelId="{76EB229D-6027-4816-8A2E-EB02D9DE9000}" type="sibTrans" cxnId="{4EAB053E-B36B-414C-A981-68196283D401}">
      <dgm:prSet/>
      <dgm:spPr/>
      <dgm:t>
        <a:bodyPr/>
        <a:lstStyle/>
        <a:p>
          <a:endParaRPr lang="da-DK"/>
        </a:p>
      </dgm:t>
    </dgm:pt>
    <dgm:pt modelId="{A7173893-0D43-47DF-B09E-00DA56E0DE3E}">
      <dgm:prSet phldrT="[Text]" custT="1"/>
      <dgm:spPr/>
      <dgm:t>
        <a:bodyPr lIns="72000"/>
        <a:lstStyle/>
        <a:p>
          <a:r>
            <a:rPr lang="da-DK" sz="1600" dirty="0">
              <a:latin typeface="Arial" panose="020B0604020202020204" pitchFamily="34" charset="0"/>
              <a:cs typeface="Arial" panose="020B0604020202020204" pitchFamily="34" charset="0"/>
            </a:rPr>
            <a:t>2015</a:t>
          </a:r>
        </a:p>
      </dgm:t>
    </dgm:pt>
    <dgm:pt modelId="{CF5F39EE-7592-42F8-B5B4-BDF8B145C58F}" type="parTrans" cxnId="{D2A924DD-8FD9-4271-ADEC-2357BDB27EFE}">
      <dgm:prSet/>
      <dgm:spPr/>
      <dgm:t>
        <a:bodyPr/>
        <a:lstStyle/>
        <a:p>
          <a:endParaRPr lang="da-DK"/>
        </a:p>
      </dgm:t>
    </dgm:pt>
    <dgm:pt modelId="{157A860D-5043-4CB8-A576-FFB567813D80}" type="sibTrans" cxnId="{D2A924DD-8FD9-4271-ADEC-2357BDB27EFE}">
      <dgm:prSet/>
      <dgm:spPr/>
      <dgm:t>
        <a:bodyPr/>
        <a:lstStyle/>
        <a:p>
          <a:endParaRPr lang="da-DK"/>
        </a:p>
      </dgm:t>
    </dgm:pt>
    <dgm:pt modelId="{A8C09DCF-90B3-4728-8B0D-8852AEBDBD20}" type="pres">
      <dgm:prSet presAssocID="{79DFC1FE-0B84-4541-9F0C-B88287A73D69}" presName="arrowDiagram" presStyleCnt="0">
        <dgm:presLayoutVars>
          <dgm:chMax val="5"/>
          <dgm:dir/>
          <dgm:resizeHandles val="exact"/>
        </dgm:presLayoutVars>
      </dgm:prSet>
      <dgm:spPr/>
    </dgm:pt>
    <dgm:pt modelId="{91344FEF-9BCE-4105-9FE6-FD3E14CF75C0}" type="pres">
      <dgm:prSet presAssocID="{79DFC1FE-0B84-4541-9F0C-B88287A73D69}" presName="arrow" presStyleLbl="bgShp" presStyleIdx="0" presStyleCnt="1" custScaleX="180807" custLinFactNeighborY="-203"/>
      <dgm:spPr/>
    </dgm:pt>
    <dgm:pt modelId="{4203D80D-9EFA-4094-AC07-9B345CAC9239}" type="pres">
      <dgm:prSet presAssocID="{79DFC1FE-0B84-4541-9F0C-B88287A73D69}" presName="arrowDiagram5" presStyleCnt="0"/>
      <dgm:spPr/>
    </dgm:pt>
    <dgm:pt modelId="{24164EC5-E22E-4A9B-B51C-E8BAB674A8C7}" type="pres">
      <dgm:prSet presAssocID="{0CEA4A78-8A55-49C2-8E90-29E1930A63B1}" presName="bullet5a" presStyleLbl="node1" presStyleIdx="0" presStyleCnt="5" custLinFactX="-803343" custLinFactY="55327" custLinFactNeighborX="-900000" custLinFactNeighborY="100000"/>
      <dgm:spPr/>
    </dgm:pt>
    <dgm:pt modelId="{A7DC59E5-68FC-4197-B747-C69F821AC1F2}" type="pres">
      <dgm:prSet presAssocID="{0CEA4A78-8A55-49C2-8E90-29E1930A63B1}" presName="textBox5a" presStyleLbl="revTx" presStyleIdx="0" presStyleCnt="5" custScaleX="118461" custScaleY="38924" custLinFactX="-100000" custLinFactNeighborX="-185357" custLinFactNeighborY="-15674">
        <dgm:presLayoutVars>
          <dgm:bulletEnabled val="1"/>
        </dgm:presLayoutVars>
      </dgm:prSet>
      <dgm:spPr/>
    </dgm:pt>
    <dgm:pt modelId="{2EEC7501-E07D-466E-8BEA-B085CB805934}" type="pres">
      <dgm:prSet presAssocID="{F3FD62A2-B7D8-4769-A00E-7EC6206C4149}" presName="bullet5b" presStyleLbl="node1" presStyleIdx="1" presStyleCnt="5" custLinFactX="-300000" custLinFactNeighborX="-316745" custLinFactNeighborY="33668"/>
      <dgm:spPr/>
    </dgm:pt>
    <dgm:pt modelId="{B9DB05A2-2973-4F92-9D2A-C208F68C63D9}" type="pres">
      <dgm:prSet presAssocID="{F3FD62A2-B7D8-4769-A00E-7EC6206C4149}" presName="textBox5b" presStyleLbl="revTx" presStyleIdx="1" presStyleCnt="5" custScaleY="15901" custLinFactX="-22607" custLinFactNeighborX="-100000" custLinFactNeighborY="-42331">
        <dgm:presLayoutVars>
          <dgm:bulletEnabled val="1"/>
        </dgm:presLayoutVars>
      </dgm:prSet>
      <dgm:spPr/>
    </dgm:pt>
    <dgm:pt modelId="{D4490B4E-5449-4F7C-88BE-2B5FA0D6EC15}" type="pres">
      <dgm:prSet presAssocID="{A860FC57-61D1-437B-BC34-EE592A4C6896}" presName="bullet5c" presStyleLbl="node1" presStyleIdx="2" presStyleCnt="5" custLinFactX="-100000" custLinFactNeighborX="-118487" custLinFactNeighborY="19951"/>
      <dgm:spPr/>
    </dgm:pt>
    <dgm:pt modelId="{021A0666-A157-4D27-935B-6A07DB739859}" type="pres">
      <dgm:prSet presAssocID="{A860FC57-61D1-437B-BC34-EE592A4C6896}" presName="textBox5c" presStyleLbl="revTx" presStyleIdx="2" presStyleCnt="5" custScaleY="16727" custLinFactNeighborX="-42294" custLinFactNeighborY="-42506">
        <dgm:presLayoutVars>
          <dgm:bulletEnabled val="1"/>
        </dgm:presLayoutVars>
      </dgm:prSet>
      <dgm:spPr/>
    </dgm:pt>
    <dgm:pt modelId="{EA57E27F-16B3-4EB6-8C22-858423134CC4}" type="pres">
      <dgm:prSet presAssocID="{D7B2D63F-A01B-4652-AE91-BB3815D2184B}" presName="bullet5d" presStyleLbl="node1" presStyleIdx="3" presStyleCnt="5" custLinFactNeighborX="-32445" custLinFactNeighborY="30130"/>
      <dgm:spPr/>
    </dgm:pt>
    <dgm:pt modelId="{E0709C5E-F615-4BFE-9DB8-08A0CFA3A8DE}" type="pres">
      <dgm:prSet presAssocID="{D7B2D63F-A01B-4652-AE91-BB3815D2184B}" presName="textBox5d" presStyleLbl="revTx" presStyleIdx="3" presStyleCnt="5" custScaleY="14656" custLinFactNeighborX="4706" custLinFactNeighborY="-41286">
        <dgm:presLayoutVars>
          <dgm:bulletEnabled val="1"/>
        </dgm:presLayoutVars>
      </dgm:prSet>
      <dgm:spPr/>
    </dgm:pt>
    <dgm:pt modelId="{E2EBC0DD-7B23-4BEE-89BE-F265848A58C9}" type="pres">
      <dgm:prSet presAssocID="{A7173893-0D43-47DF-B09E-00DA56E0DE3E}" presName="bullet5e" presStyleLbl="node1" presStyleIdx="4" presStyleCnt="5" custLinFactNeighborX="54272" custLinFactNeighborY="24588"/>
      <dgm:spPr/>
    </dgm:pt>
    <dgm:pt modelId="{B5A25102-7D41-4F09-BF56-093DDB21DE00}" type="pres">
      <dgm:prSet presAssocID="{A7173893-0D43-47DF-B09E-00DA56E0DE3E}" presName="textBox5e" presStyleLbl="revTx" presStyleIdx="4" presStyleCnt="5" custScaleY="83012" custLinFactNeighborX="39921" custLinFactNeighborY="-6288">
        <dgm:presLayoutVars>
          <dgm:bulletEnabled val="1"/>
        </dgm:presLayoutVars>
      </dgm:prSet>
      <dgm:spPr/>
    </dgm:pt>
  </dgm:ptLst>
  <dgm:cxnLst>
    <dgm:cxn modelId="{E0735F25-4313-4760-A4FC-677A7E352D62}" srcId="{79DFC1FE-0B84-4541-9F0C-B88287A73D69}" destId="{F3FD62A2-B7D8-4769-A00E-7EC6206C4149}" srcOrd="1" destOrd="0" parTransId="{6B4D0316-9B13-4979-8570-A64FAEA0FCB3}" sibTransId="{154CA51D-389A-4EC9-AABD-D67E81641E97}"/>
    <dgm:cxn modelId="{32CC9E29-0248-46D0-8287-82E3F8B8136C}" type="presOf" srcId="{A7173893-0D43-47DF-B09E-00DA56E0DE3E}" destId="{B5A25102-7D41-4F09-BF56-093DDB21DE00}" srcOrd="0" destOrd="0" presId="urn:microsoft.com/office/officeart/2005/8/layout/arrow2"/>
    <dgm:cxn modelId="{D02AD535-74C2-4F17-A42E-0DDEEB63CD9C}" type="presOf" srcId="{0CEA4A78-8A55-49C2-8E90-29E1930A63B1}" destId="{A7DC59E5-68FC-4197-B747-C69F821AC1F2}" srcOrd="0" destOrd="0" presId="urn:microsoft.com/office/officeart/2005/8/layout/arrow2"/>
    <dgm:cxn modelId="{4EAB053E-B36B-414C-A981-68196283D401}" srcId="{79DFC1FE-0B84-4541-9F0C-B88287A73D69}" destId="{D7B2D63F-A01B-4652-AE91-BB3815D2184B}" srcOrd="3" destOrd="0" parTransId="{0AC2B540-FD94-43D4-9CE5-8839EFE9307B}" sibTransId="{76EB229D-6027-4816-8A2E-EB02D9DE9000}"/>
    <dgm:cxn modelId="{DB11A43F-E3BC-4D21-B4C7-F10F650FCAFF}" type="presOf" srcId="{79DFC1FE-0B84-4541-9F0C-B88287A73D69}" destId="{A8C09DCF-90B3-4728-8B0D-8852AEBDBD20}" srcOrd="0" destOrd="0" presId="urn:microsoft.com/office/officeart/2005/8/layout/arrow2"/>
    <dgm:cxn modelId="{12E66461-08A4-4091-B069-F186DD397271}" type="presOf" srcId="{F3FD62A2-B7D8-4769-A00E-7EC6206C4149}" destId="{B9DB05A2-2973-4F92-9D2A-C208F68C63D9}" srcOrd="0" destOrd="0" presId="urn:microsoft.com/office/officeart/2005/8/layout/arrow2"/>
    <dgm:cxn modelId="{39E46543-0395-4E21-BD1D-D844EB7A3360}" srcId="{79DFC1FE-0B84-4541-9F0C-B88287A73D69}" destId="{A860FC57-61D1-437B-BC34-EE592A4C6896}" srcOrd="2" destOrd="0" parTransId="{5D53A5AC-7A17-47F6-992C-CF27066DA1F5}" sibTransId="{34DE3492-DA4F-4636-8540-D2C62D226B81}"/>
    <dgm:cxn modelId="{96FE009F-24DB-4805-9D60-D8FD1C94190F}" type="presOf" srcId="{A860FC57-61D1-437B-BC34-EE592A4C6896}" destId="{021A0666-A157-4D27-935B-6A07DB739859}" srcOrd="0" destOrd="0" presId="urn:microsoft.com/office/officeart/2005/8/layout/arrow2"/>
    <dgm:cxn modelId="{7AA7FDA9-EF73-4EFF-8683-51C0C74DA01E}" srcId="{79DFC1FE-0B84-4541-9F0C-B88287A73D69}" destId="{0CEA4A78-8A55-49C2-8E90-29E1930A63B1}" srcOrd="0" destOrd="0" parTransId="{522A24F0-7BAB-4261-90CF-ACC6ED19B3F6}" sibTransId="{3CA59287-04E8-44BA-944E-5E994A3BA5AD}"/>
    <dgm:cxn modelId="{8D5AFFD5-ACB3-435D-B0BA-63BF566C38A6}" type="presOf" srcId="{D7B2D63F-A01B-4652-AE91-BB3815D2184B}" destId="{E0709C5E-F615-4BFE-9DB8-08A0CFA3A8DE}" srcOrd="0" destOrd="0" presId="urn:microsoft.com/office/officeart/2005/8/layout/arrow2"/>
    <dgm:cxn modelId="{D2A924DD-8FD9-4271-ADEC-2357BDB27EFE}" srcId="{79DFC1FE-0B84-4541-9F0C-B88287A73D69}" destId="{A7173893-0D43-47DF-B09E-00DA56E0DE3E}" srcOrd="4" destOrd="0" parTransId="{CF5F39EE-7592-42F8-B5B4-BDF8B145C58F}" sibTransId="{157A860D-5043-4CB8-A576-FFB567813D80}"/>
    <dgm:cxn modelId="{BC4C0976-E4C9-4A78-B2A7-4CE246AA3A0A}" type="presParOf" srcId="{A8C09DCF-90B3-4728-8B0D-8852AEBDBD20}" destId="{91344FEF-9BCE-4105-9FE6-FD3E14CF75C0}" srcOrd="0" destOrd="0" presId="urn:microsoft.com/office/officeart/2005/8/layout/arrow2"/>
    <dgm:cxn modelId="{CCF42D15-8008-4FE3-B2CB-5732538904A7}" type="presParOf" srcId="{A8C09DCF-90B3-4728-8B0D-8852AEBDBD20}" destId="{4203D80D-9EFA-4094-AC07-9B345CAC9239}" srcOrd="1" destOrd="0" presId="urn:microsoft.com/office/officeart/2005/8/layout/arrow2"/>
    <dgm:cxn modelId="{CD9394DA-5393-45D6-BA46-25D04C8DDC17}" type="presParOf" srcId="{4203D80D-9EFA-4094-AC07-9B345CAC9239}" destId="{24164EC5-E22E-4A9B-B51C-E8BAB674A8C7}" srcOrd="0" destOrd="0" presId="urn:microsoft.com/office/officeart/2005/8/layout/arrow2"/>
    <dgm:cxn modelId="{51309EBF-DAB3-400C-BFEA-617DB8B232B8}" type="presParOf" srcId="{4203D80D-9EFA-4094-AC07-9B345CAC9239}" destId="{A7DC59E5-68FC-4197-B747-C69F821AC1F2}" srcOrd="1" destOrd="0" presId="urn:microsoft.com/office/officeart/2005/8/layout/arrow2"/>
    <dgm:cxn modelId="{36591EDD-2F91-4C9E-810E-77030B1B1715}" type="presParOf" srcId="{4203D80D-9EFA-4094-AC07-9B345CAC9239}" destId="{2EEC7501-E07D-466E-8BEA-B085CB805934}" srcOrd="2" destOrd="0" presId="urn:microsoft.com/office/officeart/2005/8/layout/arrow2"/>
    <dgm:cxn modelId="{97E726D6-AB77-4E62-8E81-D742D853EBB4}" type="presParOf" srcId="{4203D80D-9EFA-4094-AC07-9B345CAC9239}" destId="{B9DB05A2-2973-4F92-9D2A-C208F68C63D9}" srcOrd="3" destOrd="0" presId="urn:microsoft.com/office/officeart/2005/8/layout/arrow2"/>
    <dgm:cxn modelId="{A7E33757-316B-4320-8125-85B10F98C425}" type="presParOf" srcId="{4203D80D-9EFA-4094-AC07-9B345CAC9239}" destId="{D4490B4E-5449-4F7C-88BE-2B5FA0D6EC15}" srcOrd="4" destOrd="0" presId="urn:microsoft.com/office/officeart/2005/8/layout/arrow2"/>
    <dgm:cxn modelId="{56798DDB-FB5D-4947-8AFC-A49E3091DDA5}" type="presParOf" srcId="{4203D80D-9EFA-4094-AC07-9B345CAC9239}" destId="{021A0666-A157-4D27-935B-6A07DB739859}" srcOrd="5" destOrd="0" presId="urn:microsoft.com/office/officeart/2005/8/layout/arrow2"/>
    <dgm:cxn modelId="{C2A97DFE-1525-494A-BB0B-83F4DEE8657A}" type="presParOf" srcId="{4203D80D-9EFA-4094-AC07-9B345CAC9239}" destId="{EA57E27F-16B3-4EB6-8C22-858423134CC4}" srcOrd="6" destOrd="0" presId="urn:microsoft.com/office/officeart/2005/8/layout/arrow2"/>
    <dgm:cxn modelId="{82F015EB-C5B3-4989-BC8D-08ADA29C68D8}" type="presParOf" srcId="{4203D80D-9EFA-4094-AC07-9B345CAC9239}" destId="{E0709C5E-F615-4BFE-9DB8-08A0CFA3A8DE}" srcOrd="7" destOrd="0" presId="urn:microsoft.com/office/officeart/2005/8/layout/arrow2"/>
    <dgm:cxn modelId="{C1F7D93D-B407-4DE6-A750-FC8AF3378DA7}" type="presParOf" srcId="{4203D80D-9EFA-4094-AC07-9B345CAC9239}" destId="{E2EBC0DD-7B23-4BEE-89BE-F265848A58C9}" srcOrd="8" destOrd="0" presId="urn:microsoft.com/office/officeart/2005/8/layout/arrow2"/>
    <dgm:cxn modelId="{644B7556-D3A3-44DC-A887-A2B791F5FB1A}" type="presParOf" srcId="{4203D80D-9EFA-4094-AC07-9B345CAC9239}" destId="{B5A25102-7D41-4F09-BF56-093DDB21DE00}"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F25F5E-03D9-4C78-9C5E-C22247CCCB2C}" type="doc">
      <dgm:prSet loTypeId="urn:microsoft.com/office/officeart/2005/8/layout/vList3" loCatId="picture" qsTypeId="urn:microsoft.com/office/officeart/2005/8/quickstyle/simple1" qsCatId="simple" csTypeId="urn:microsoft.com/office/officeart/2005/8/colors/accent1_2" csCatId="accent1" phldr="1"/>
      <dgm:spPr/>
    </dgm:pt>
    <dgm:pt modelId="{B61916CB-1568-4CFA-BF62-521D9731D218}">
      <dgm:prSet phldrT="[Text]" custT="1"/>
      <dgm:spPr/>
      <dgm:t>
        <a:bodyPr/>
        <a:lstStyle/>
        <a:p>
          <a:r>
            <a:rPr lang="en-US" altLang="da-DK" sz="1600" b="1" noProof="0" dirty="0">
              <a:latin typeface="Arial" charset="0"/>
              <a:cs typeface="Arial" charset="0"/>
            </a:rPr>
            <a:t>Small footprint </a:t>
          </a:r>
          <a:endParaRPr lang="en-US" sz="1600" noProof="0" dirty="0"/>
        </a:p>
      </dgm:t>
    </dgm:pt>
    <dgm:pt modelId="{68EC52C7-0D13-436A-8EAF-A4B851AB2D4C}" type="parTrans" cxnId="{1188233F-D961-4A17-B7B2-3D9C227ED66A}">
      <dgm:prSet/>
      <dgm:spPr/>
      <dgm:t>
        <a:bodyPr/>
        <a:lstStyle/>
        <a:p>
          <a:endParaRPr lang="da-DK" sz="2000"/>
        </a:p>
      </dgm:t>
    </dgm:pt>
    <dgm:pt modelId="{88AE7345-E4A3-47C5-AC2E-51F70569464B}" type="sibTrans" cxnId="{1188233F-D961-4A17-B7B2-3D9C227ED66A}">
      <dgm:prSet/>
      <dgm:spPr/>
      <dgm:t>
        <a:bodyPr/>
        <a:lstStyle/>
        <a:p>
          <a:endParaRPr lang="da-DK" sz="2000"/>
        </a:p>
      </dgm:t>
    </dgm:pt>
    <dgm:pt modelId="{81BD5B03-FE5A-49EC-A825-BA60BB5BFFC8}">
      <dgm:prSet phldrT="[Text]" custT="1"/>
      <dgm:spPr/>
      <dgm:t>
        <a:bodyPr/>
        <a:lstStyle/>
        <a:p>
          <a:r>
            <a:rPr lang="en-GB" altLang="da-DK" sz="1600" b="1" dirty="0">
              <a:latin typeface="Arial" charset="0"/>
              <a:cs typeface="Arial" charset="0"/>
            </a:rPr>
            <a:t>Improved installation options</a:t>
          </a:r>
        </a:p>
      </dgm:t>
    </dgm:pt>
    <dgm:pt modelId="{4AEAA18D-87AE-4D21-8D4A-123093B35666}" type="parTrans" cxnId="{7E89B82A-2FB8-4358-8C1F-6BB99041B904}">
      <dgm:prSet/>
      <dgm:spPr/>
      <dgm:t>
        <a:bodyPr/>
        <a:lstStyle/>
        <a:p>
          <a:endParaRPr lang="da-DK" sz="2000"/>
        </a:p>
      </dgm:t>
    </dgm:pt>
    <dgm:pt modelId="{245B9CEE-7630-4F1F-A7A2-03C26072E5C4}" type="sibTrans" cxnId="{7E89B82A-2FB8-4358-8C1F-6BB99041B904}">
      <dgm:prSet/>
      <dgm:spPr/>
      <dgm:t>
        <a:bodyPr/>
        <a:lstStyle/>
        <a:p>
          <a:endParaRPr lang="da-DK" sz="2000"/>
        </a:p>
      </dgm:t>
    </dgm:pt>
    <dgm:pt modelId="{0D3DCE1B-834B-49B2-AB89-DC0F96C5A3BB}">
      <dgm:prSet phldrT="[Text]" custT="1"/>
      <dgm:spPr/>
      <dgm:t>
        <a:bodyPr/>
        <a:lstStyle/>
        <a:p>
          <a:r>
            <a:rPr lang="en-GB" altLang="da-DK" sz="1600" b="1" dirty="0">
              <a:latin typeface="Arial" charset="0"/>
              <a:cs typeface="Arial" charset="0"/>
            </a:rPr>
            <a:t>Transducer storing  </a:t>
          </a:r>
          <a:endParaRPr lang="da-DK" sz="1600" dirty="0"/>
        </a:p>
      </dgm:t>
    </dgm:pt>
    <dgm:pt modelId="{6CF64935-4584-4287-8651-747AB7C104D7}" type="parTrans" cxnId="{E070AD8F-60ED-449A-BC27-D457CB6D0DF3}">
      <dgm:prSet/>
      <dgm:spPr/>
      <dgm:t>
        <a:bodyPr/>
        <a:lstStyle/>
        <a:p>
          <a:endParaRPr lang="da-DK" sz="2000"/>
        </a:p>
      </dgm:t>
    </dgm:pt>
    <dgm:pt modelId="{56D13E8D-DEB1-4882-8281-DB95D1489E27}" type="sibTrans" cxnId="{E070AD8F-60ED-449A-BC27-D457CB6D0DF3}">
      <dgm:prSet/>
      <dgm:spPr/>
      <dgm:t>
        <a:bodyPr/>
        <a:lstStyle/>
        <a:p>
          <a:endParaRPr lang="da-DK" sz="2000"/>
        </a:p>
      </dgm:t>
    </dgm:pt>
    <dgm:pt modelId="{BA23A72D-2C14-4B98-82C0-BB0C0153274E}">
      <dgm:prSet custT="1"/>
      <dgm:spPr/>
      <dgm:t>
        <a:bodyPr/>
        <a:lstStyle/>
        <a:p>
          <a:r>
            <a:rPr lang="en-US" altLang="da-DK" sz="1600" b="1" dirty="0">
              <a:latin typeface="Arial" charset="0"/>
              <a:cs typeface="Arial" charset="0"/>
            </a:rPr>
            <a:t>Flexible REM loudspeaker</a:t>
          </a:r>
          <a:endParaRPr lang="da-DK" sz="1600" dirty="0"/>
        </a:p>
      </dgm:t>
    </dgm:pt>
    <dgm:pt modelId="{F4EEBC32-49A1-45D6-BE44-73B6B9228BBD}" type="parTrans" cxnId="{E571BE6D-91B7-491C-83C9-6D559521286D}">
      <dgm:prSet/>
      <dgm:spPr/>
      <dgm:t>
        <a:bodyPr/>
        <a:lstStyle/>
        <a:p>
          <a:endParaRPr lang="da-DK" sz="2000"/>
        </a:p>
      </dgm:t>
    </dgm:pt>
    <dgm:pt modelId="{60C49796-BAD5-41B8-9CBD-28EB702B9B44}" type="sibTrans" cxnId="{E571BE6D-91B7-491C-83C9-6D559521286D}">
      <dgm:prSet/>
      <dgm:spPr/>
      <dgm:t>
        <a:bodyPr/>
        <a:lstStyle/>
        <a:p>
          <a:endParaRPr lang="da-DK" sz="2000"/>
        </a:p>
      </dgm:t>
    </dgm:pt>
    <dgm:pt modelId="{6BFFD57E-81C6-472A-8159-5FC0E56A699A}">
      <dgm:prSet custT="1"/>
      <dgm:spPr/>
      <dgm:t>
        <a:bodyPr/>
        <a:lstStyle/>
        <a:p>
          <a:r>
            <a:rPr lang="en-GB" altLang="da-DK" sz="1600" b="1" dirty="0">
              <a:latin typeface="Arial" charset="0"/>
              <a:cs typeface="Arial" charset="0"/>
            </a:rPr>
            <a:t>Portability  </a:t>
          </a:r>
          <a:endParaRPr lang="da-DK" sz="1600" dirty="0"/>
        </a:p>
      </dgm:t>
    </dgm:pt>
    <dgm:pt modelId="{256D44ED-EC14-4BD5-85D2-B5F8FC52793A}" type="parTrans" cxnId="{9A09FCA4-4607-4D5D-9456-5EB828281944}">
      <dgm:prSet/>
      <dgm:spPr/>
      <dgm:t>
        <a:bodyPr/>
        <a:lstStyle/>
        <a:p>
          <a:endParaRPr lang="da-DK" sz="2000"/>
        </a:p>
      </dgm:t>
    </dgm:pt>
    <dgm:pt modelId="{CB5565F5-EB20-40B6-80A9-55B341FA59E5}" type="sibTrans" cxnId="{9A09FCA4-4607-4D5D-9456-5EB828281944}">
      <dgm:prSet/>
      <dgm:spPr/>
      <dgm:t>
        <a:bodyPr/>
        <a:lstStyle/>
        <a:p>
          <a:endParaRPr lang="da-DK" sz="2000"/>
        </a:p>
      </dgm:t>
    </dgm:pt>
    <dgm:pt modelId="{FD79B172-8D47-4DD6-873C-4ECA08ACA1FF}">
      <dgm:prSet phldrT="[Text]" custT="1"/>
      <dgm:spPr/>
      <dgm:t>
        <a:bodyPr/>
        <a:lstStyle/>
        <a:p>
          <a:r>
            <a:rPr lang="en-US" sz="1600" b="1" noProof="0" dirty="0">
              <a:latin typeface="Arial" panose="020B0604020202020204" pitchFamily="34" charset="0"/>
              <a:cs typeface="Arial" panose="020B0604020202020204" pitchFamily="34" charset="0"/>
            </a:rPr>
            <a:t>Optimized sockets </a:t>
          </a:r>
        </a:p>
      </dgm:t>
    </dgm:pt>
    <dgm:pt modelId="{DECCC67C-763D-4FD8-8611-4B6FB6D20FAA}" type="parTrans" cxnId="{431FBB4C-5AE6-4906-944F-1AC62DCDF767}">
      <dgm:prSet/>
      <dgm:spPr/>
      <dgm:t>
        <a:bodyPr/>
        <a:lstStyle/>
        <a:p>
          <a:endParaRPr lang="da-DK" sz="2000"/>
        </a:p>
      </dgm:t>
    </dgm:pt>
    <dgm:pt modelId="{ADE04957-B435-42F3-A504-42B3FD617226}" type="sibTrans" cxnId="{431FBB4C-5AE6-4906-944F-1AC62DCDF767}">
      <dgm:prSet/>
      <dgm:spPr/>
      <dgm:t>
        <a:bodyPr/>
        <a:lstStyle/>
        <a:p>
          <a:endParaRPr lang="da-DK" sz="2000"/>
        </a:p>
      </dgm:t>
    </dgm:pt>
    <dgm:pt modelId="{6883A4DD-63B6-4D47-9D82-C1D3A3A505C5}">
      <dgm:prSet phldrT="[Text]" custT="1"/>
      <dgm:spPr/>
      <dgm:t>
        <a:bodyPr/>
        <a:lstStyle/>
        <a:p>
          <a:pPr>
            <a:lnSpc>
              <a:spcPct val="100000"/>
            </a:lnSpc>
            <a:spcAft>
              <a:spcPts val="0"/>
            </a:spcAft>
          </a:pPr>
          <a:r>
            <a:rPr lang="en-US" altLang="da-DK" sz="1600" b="1" dirty="0">
              <a:latin typeface="Arial" charset="0"/>
              <a:cs typeface="Arial" charset="0"/>
            </a:rPr>
            <a:t>‘All in one box’ (but modular)</a:t>
          </a:r>
          <a:endParaRPr lang="da-DK" sz="1600" dirty="0"/>
        </a:p>
      </dgm:t>
    </dgm:pt>
    <dgm:pt modelId="{F927E01B-2F0F-4C4C-881E-E9E36C18F433}" type="parTrans" cxnId="{AF2A6817-82E5-4DB0-9D10-B359918F9BB3}">
      <dgm:prSet/>
      <dgm:spPr/>
      <dgm:t>
        <a:bodyPr/>
        <a:lstStyle/>
        <a:p>
          <a:endParaRPr lang="da-DK" sz="2000"/>
        </a:p>
      </dgm:t>
    </dgm:pt>
    <dgm:pt modelId="{94511923-BF04-4858-A071-2EC57146DE60}" type="sibTrans" cxnId="{AF2A6817-82E5-4DB0-9D10-B359918F9BB3}">
      <dgm:prSet/>
      <dgm:spPr/>
      <dgm:t>
        <a:bodyPr/>
        <a:lstStyle/>
        <a:p>
          <a:endParaRPr lang="da-DK" sz="2000"/>
        </a:p>
      </dgm:t>
    </dgm:pt>
    <dgm:pt modelId="{64FEB1A5-524C-4F21-8133-0821786D963D}" type="pres">
      <dgm:prSet presAssocID="{0BF25F5E-03D9-4C78-9C5E-C22247CCCB2C}" presName="linearFlow" presStyleCnt="0">
        <dgm:presLayoutVars>
          <dgm:dir val="rev"/>
          <dgm:resizeHandles val="exact"/>
        </dgm:presLayoutVars>
      </dgm:prSet>
      <dgm:spPr/>
    </dgm:pt>
    <dgm:pt modelId="{8FBB6C3B-0BC5-4FCB-8A07-A468F919900A}" type="pres">
      <dgm:prSet presAssocID="{B61916CB-1568-4CFA-BF62-521D9731D218}" presName="composite" presStyleCnt="0"/>
      <dgm:spPr/>
    </dgm:pt>
    <dgm:pt modelId="{5E70CEBB-F23B-4DEC-B9F2-7E2E7DBB8484}" type="pres">
      <dgm:prSet presAssocID="{B61916CB-1568-4CFA-BF62-521D9731D218}" presName="imgShp" presStyleLbl="fgImgPlace1" presStyleIdx="0" presStyleCnt="7"/>
      <dgm:spPr>
        <a:blipFill rotWithShape="1">
          <a:blip xmlns:r="http://schemas.openxmlformats.org/officeDocument/2006/relationships" r:embed="rId1"/>
          <a:srcRect/>
          <a:stretch>
            <a:fillRect t="-2000" b="-2000"/>
          </a:stretch>
        </a:blipFill>
      </dgm:spPr>
    </dgm:pt>
    <dgm:pt modelId="{3749CB83-F93D-462C-83A3-5D6186DA2F96}" type="pres">
      <dgm:prSet presAssocID="{B61916CB-1568-4CFA-BF62-521D9731D218}" presName="txShp" presStyleLbl="node1" presStyleIdx="0" presStyleCnt="7" custLinFactNeighborX="-266" custLinFactNeighborY="-718">
        <dgm:presLayoutVars>
          <dgm:bulletEnabled val="1"/>
        </dgm:presLayoutVars>
      </dgm:prSet>
      <dgm:spPr/>
    </dgm:pt>
    <dgm:pt modelId="{76DC7585-40D3-4AAD-8FD9-AD1EAE0CC76D}" type="pres">
      <dgm:prSet presAssocID="{88AE7345-E4A3-47C5-AC2E-51F70569464B}" presName="spacing" presStyleCnt="0"/>
      <dgm:spPr/>
    </dgm:pt>
    <dgm:pt modelId="{703D3AFA-4DD3-4299-913E-14BE23C6CB02}" type="pres">
      <dgm:prSet presAssocID="{81BD5B03-FE5A-49EC-A825-BA60BB5BFFC8}" presName="composite" presStyleCnt="0"/>
      <dgm:spPr/>
    </dgm:pt>
    <dgm:pt modelId="{F9DD9F91-EC4F-4C22-B122-3D892695721B}" type="pres">
      <dgm:prSet presAssocID="{81BD5B03-FE5A-49EC-A825-BA60BB5BFFC8}" presName="imgShp" presStyleLbl="fgImgPlace1" presStyleIdx="1" presStyleCnt="7"/>
      <dgm:spPr>
        <a:blipFill rotWithShape="1">
          <a:blip xmlns:r="http://schemas.openxmlformats.org/officeDocument/2006/relationships" r:embed="rId1"/>
          <a:srcRect/>
          <a:stretch>
            <a:fillRect t="-2000" b="-2000"/>
          </a:stretch>
        </a:blipFill>
      </dgm:spPr>
    </dgm:pt>
    <dgm:pt modelId="{AADE9CB5-F05F-4FF5-AA40-373F030C5AE8}" type="pres">
      <dgm:prSet presAssocID="{81BD5B03-FE5A-49EC-A825-BA60BB5BFFC8}" presName="txShp" presStyleLbl="node1" presStyleIdx="1" presStyleCnt="7">
        <dgm:presLayoutVars>
          <dgm:bulletEnabled val="1"/>
        </dgm:presLayoutVars>
      </dgm:prSet>
      <dgm:spPr/>
    </dgm:pt>
    <dgm:pt modelId="{8BCE107F-9323-4CDF-ABE1-D6D369306846}" type="pres">
      <dgm:prSet presAssocID="{245B9CEE-7630-4F1F-A7A2-03C26072E5C4}" presName="spacing" presStyleCnt="0"/>
      <dgm:spPr/>
    </dgm:pt>
    <dgm:pt modelId="{6F084D28-1163-4D0F-976B-89ECC95F266A}" type="pres">
      <dgm:prSet presAssocID="{0D3DCE1B-834B-49B2-AB89-DC0F96C5A3BB}" presName="composite" presStyleCnt="0"/>
      <dgm:spPr/>
    </dgm:pt>
    <dgm:pt modelId="{9A0D147E-EDEA-4164-89B8-87F1936895A4}" type="pres">
      <dgm:prSet presAssocID="{0D3DCE1B-834B-49B2-AB89-DC0F96C5A3BB}" presName="imgShp" presStyleLbl="fgImgPlace1" presStyleIdx="2" presStyleCnt="7"/>
      <dgm:spPr>
        <a:blipFill rotWithShape="1">
          <a:blip xmlns:r="http://schemas.openxmlformats.org/officeDocument/2006/relationships" r:embed="rId1"/>
          <a:srcRect/>
          <a:stretch>
            <a:fillRect t="-2000" b="-2000"/>
          </a:stretch>
        </a:blipFill>
      </dgm:spPr>
    </dgm:pt>
    <dgm:pt modelId="{F8D232B9-31EF-404A-A8A1-FB8C4600E47F}" type="pres">
      <dgm:prSet presAssocID="{0D3DCE1B-834B-49B2-AB89-DC0F96C5A3BB}" presName="txShp" presStyleLbl="node1" presStyleIdx="2" presStyleCnt="7">
        <dgm:presLayoutVars>
          <dgm:bulletEnabled val="1"/>
        </dgm:presLayoutVars>
      </dgm:prSet>
      <dgm:spPr/>
    </dgm:pt>
    <dgm:pt modelId="{0B3DBB6D-1576-4498-BC6C-1E98F99F9AE9}" type="pres">
      <dgm:prSet presAssocID="{56D13E8D-DEB1-4882-8281-DB95D1489E27}" presName="spacing" presStyleCnt="0"/>
      <dgm:spPr/>
    </dgm:pt>
    <dgm:pt modelId="{921BDF73-ED98-4C27-9B52-90C36BE09E89}" type="pres">
      <dgm:prSet presAssocID="{BA23A72D-2C14-4B98-82C0-BB0C0153274E}" presName="composite" presStyleCnt="0"/>
      <dgm:spPr/>
    </dgm:pt>
    <dgm:pt modelId="{19A202E8-764C-4C3E-972B-A39DDE8B6C39}" type="pres">
      <dgm:prSet presAssocID="{BA23A72D-2C14-4B98-82C0-BB0C0153274E}" presName="imgShp" presStyleLbl="fgImgPlace1" presStyleIdx="3" presStyleCnt="7"/>
      <dgm:spPr>
        <a:blipFill rotWithShape="1">
          <a:blip xmlns:r="http://schemas.openxmlformats.org/officeDocument/2006/relationships" r:embed="rId1"/>
          <a:srcRect/>
          <a:stretch>
            <a:fillRect t="-2000" b="-2000"/>
          </a:stretch>
        </a:blipFill>
      </dgm:spPr>
    </dgm:pt>
    <dgm:pt modelId="{B8726B5B-2FCB-467C-8473-EF10EDF0AD96}" type="pres">
      <dgm:prSet presAssocID="{BA23A72D-2C14-4B98-82C0-BB0C0153274E}" presName="txShp" presStyleLbl="node1" presStyleIdx="3" presStyleCnt="7">
        <dgm:presLayoutVars>
          <dgm:bulletEnabled val="1"/>
        </dgm:presLayoutVars>
      </dgm:prSet>
      <dgm:spPr/>
    </dgm:pt>
    <dgm:pt modelId="{CE5D51A7-04B6-4B63-A7B3-B7BD26246056}" type="pres">
      <dgm:prSet presAssocID="{60C49796-BAD5-41B8-9CBD-28EB702B9B44}" presName="spacing" presStyleCnt="0"/>
      <dgm:spPr/>
    </dgm:pt>
    <dgm:pt modelId="{52FBD322-785C-4C9D-A18F-37AA74E0E931}" type="pres">
      <dgm:prSet presAssocID="{6BFFD57E-81C6-472A-8159-5FC0E56A699A}" presName="composite" presStyleCnt="0"/>
      <dgm:spPr/>
    </dgm:pt>
    <dgm:pt modelId="{B33C6E47-E039-4543-80D5-C534929A151D}" type="pres">
      <dgm:prSet presAssocID="{6BFFD57E-81C6-472A-8159-5FC0E56A699A}" presName="imgShp" presStyleLbl="fgImgPlace1" presStyleIdx="4" presStyleCnt="7"/>
      <dgm:spPr>
        <a:blipFill rotWithShape="1">
          <a:blip xmlns:r="http://schemas.openxmlformats.org/officeDocument/2006/relationships" r:embed="rId1"/>
          <a:srcRect/>
          <a:stretch>
            <a:fillRect t="-2000" b="-2000"/>
          </a:stretch>
        </a:blipFill>
      </dgm:spPr>
    </dgm:pt>
    <dgm:pt modelId="{4C873F1E-CF60-4B13-8C82-AD110C6C420A}" type="pres">
      <dgm:prSet presAssocID="{6BFFD57E-81C6-472A-8159-5FC0E56A699A}" presName="txShp" presStyleLbl="node1" presStyleIdx="4" presStyleCnt="7">
        <dgm:presLayoutVars>
          <dgm:bulletEnabled val="1"/>
        </dgm:presLayoutVars>
      </dgm:prSet>
      <dgm:spPr/>
    </dgm:pt>
    <dgm:pt modelId="{671931C7-FB4C-4CCA-A1AB-61C088067F34}" type="pres">
      <dgm:prSet presAssocID="{CB5565F5-EB20-40B6-80A9-55B341FA59E5}" presName="spacing" presStyleCnt="0"/>
      <dgm:spPr/>
    </dgm:pt>
    <dgm:pt modelId="{4EF73A06-5BD1-4079-9984-5CAB1CB22652}" type="pres">
      <dgm:prSet presAssocID="{FD79B172-8D47-4DD6-873C-4ECA08ACA1FF}" presName="composite" presStyleCnt="0"/>
      <dgm:spPr/>
    </dgm:pt>
    <dgm:pt modelId="{E5C9B3AC-BAF1-47BC-8AC2-646B6C62C257}" type="pres">
      <dgm:prSet presAssocID="{FD79B172-8D47-4DD6-873C-4ECA08ACA1FF}" presName="imgShp" presStyleLbl="fgImgPlace1" presStyleIdx="5" presStyleCnt="7"/>
      <dgm:spPr>
        <a:blipFill rotWithShape="1">
          <a:blip xmlns:r="http://schemas.openxmlformats.org/officeDocument/2006/relationships" r:embed="rId1"/>
          <a:srcRect/>
          <a:stretch>
            <a:fillRect t="-2000" b="-2000"/>
          </a:stretch>
        </a:blipFill>
      </dgm:spPr>
    </dgm:pt>
    <dgm:pt modelId="{6AF66423-74F6-4EE0-BF9E-36545D6995E3}" type="pres">
      <dgm:prSet presAssocID="{FD79B172-8D47-4DD6-873C-4ECA08ACA1FF}" presName="txShp" presStyleLbl="node1" presStyleIdx="5" presStyleCnt="7">
        <dgm:presLayoutVars>
          <dgm:bulletEnabled val="1"/>
        </dgm:presLayoutVars>
      </dgm:prSet>
      <dgm:spPr/>
    </dgm:pt>
    <dgm:pt modelId="{FCBEEE93-AAFE-4140-A278-57F000EFD014}" type="pres">
      <dgm:prSet presAssocID="{ADE04957-B435-42F3-A504-42B3FD617226}" presName="spacing" presStyleCnt="0"/>
      <dgm:spPr/>
    </dgm:pt>
    <dgm:pt modelId="{A6BFC7B6-A923-4993-A2C0-DBC71297870A}" type="pres">
      <dgm:prSet presAssocID="{6883A4DD-63B6-4D47-9D82-C1D3A3A505C5}" presName="composite" presStyleCnt="0"/>
      <dgm:spPr/>
    </dgm:pt>
    <dgm:pt modelId="{BA25C9A1-C2D2-447B-9A10-360973901D62}" type="pres">
      <dgm:prSet presAssocID="{6883A4DD-63B6-4D47-9D82-C1D3A3A505C5}" presName="imgShp" presStyleLbl="fgImgPlace1" presStyleIdx="6" presStyleCnt="7"/>
      <dgm:spPr>
        <a:blipFill rotWithShape="1">
          <a:blip xmlns:r="http://schemas.openxmlformats.org/officeDocument/2006/relationships" r:embed="rId1"/>
          <a:srcRect/>
          <a:stretch>
            <a:fillRect t="-2000" b="-2000"/>
          </a:stretch>
        </a:blipFill>
      </dgm:spPr>
    </dgm:pt>
    <dgm:pt modelId="{0D077861-9A79-4150-BCFA-5F171069C17F}" type="pres">
      <dgm:prSet presAssocID="{6883A4DD-63B6-4D47-9D82-C1D3A3A505C5}" presName="txShp" presStyleLbl="node1" presStyleIdx="6" presStyleCnt="7">
        <dgm:presLayoutVars>
          <dgm:bulletEnabled val="1"/>
        </dgm:presLayoutVars>
      </dgm:prSet>
      <dgm:spPr/>
    </dgm:pt>
  </dgm:ptLst>
  <dgm:cxnLst>
    <dgm:cxn modelId="{F4188900-B2C4-4785-BB2A-AB4BA8B7C35A}" type="presOf" srcId="{6883A4DD-63B6-4D47-9D82-C1D3A3A505C5}" destId="{0D077861-9A79-4150-BCFA-5F171069C17F}" srcOrd="0" destOrd="0" presId="urn:microsoft.com/office/officeart/2005/8/layout/vList3"/>
    <dgm:cxn modelId="{AF2A6817-82E5-4DB0-9D10-B359918F9BB3}" srcId="{0BF25F5E-03D9-4C78-9C5E-C22247CCCB2C}" destId="{6883A4DD-63B6-4D47-9D82-C1D3A3A505C5}" srcOrd="6" destOrd="0" parTransId="{F927E01B-2F0F-4C4C-881E-E9E36C18F433}" sibTransId="{94511923-BF04-4858-A071-2EC57146DE60}"/>
    <dgm:cxn modelId="{7E89B82A-2FB8-4358-8C1F-6BB99041B904}" srcId="{0BF25F5E-03D9-4C78-9C5E-C22247CCCB2C}" destId="{81BD5B03-FE5A-49EC-A825-BA60BB5BFFC8}" srcOrd="1" destOrd="0" parTransId="{4AEAA18D-87AE-4D21-8D4A-123093B35666}" sibTransId="{245B9CEE-7630-4F1F-A7A2-03C26072E5C4}"/>
    <dgm:cxn modelId="{1188233F-D961-4A17-B7B2-3D9C227ED66A}" srcId="{0BF25F5E-03D9-4C78-9C5E-C22247CCCB2C}" destId="{B61916CB-1568-4CFA-BF62-521D9731D218}" srcOrd="0" destOrd="0" parTransId="{68EC52C7-0D13-436A-8EAF-A4B851AB2D4C}" sibTransId="{88AE7345-E4A3-47C5-AC2E-51F70569464B}"/>
    <dgm:cxn modelId="{05CDA249-A528-40FC-ABDE-5D9C5F08AE6A}" type="presOf" srcId="{81BD5B03-FE5A-49EC-A825-BA60BB5BFFC8}" destId="{AADE9CB5-F05F-4FF5-AA40-373F030C5AE8}" srcOrd="0" destOrd="0" presId="urn:microsoft.com/office/officeart/2005/8/layout/vList3"/>
    <dgm:cxn modelId="{431FBB4C-5AE6-4906-944F-1AC62DCDF767}" srcId="{0BF25F5E-03D9-4C78-9C5E-C22247CCCB2C}" destId="{FD79B172-8D47-4DD6-873C-4ECA08ACA1FF}" srcOrd="5" destOrd="0" parTransId="{DECCC67C-763D-4FD8-8611-4B6FB6D20FAA}" sibTransId="{ADE04957-B435-42F3-A504-42B3FD617226}"/>
    <dgm:cxn modelId="{E571BE6D-91B7-491C-83C9-6D559521286D}" srcId="{0BF25F5E-03D9-4C78-9C5E-C22247CCCB2C}" destId="{BA23A72D-2C14-4B98-82C0-BB0C0153274E}" srcOrd="3" destOrd="0" parTransId="{F4EEBC32-49A1-45D6-BE44-73B6B9228BBD}" sibTransId="{60C49796-BAD5-41B8-9CBD-28EB702B9B44}"/>
    <dgm:cxn modelId="{7BD81A73-0E3C-4699-8E3F-9243A17FBBAD}" type="presOf" srcId="{0BF25F5E-03D9-4C78-9C5E-C22247CCCB2C}" destId="{64FEB1A5-524C-4F21-8133-0821786D963D}" srcOrd="0" destOrd="0" presId="urn:microsoft.com/office/officeart/2005/8/layout/vList3"/>
    <dgm:cxn modelId="{4ABB2879-B9A2-418C-B1DF-501C3E9C1DEA}" type="presOf" srcId="{FD79B172-8D47-4DD6-873C-4ECA08ACA1FF}" destId="{6AF66423-74F6-4EE0-BF9E-36545D6995E3}" srcOrd="0" destOrd="0" presId="urn:microsoft.com/office/officeart/2005/8/layout/vList3"/>
    <dgm:cxn modelId="{EEE89C89-7C3B-4FD4-B4D9-5B7B4630EEB5}" type="presOf" srcId="{BA23A72D-2C14-4B98-82C0-BB0C0153274E}" destId="{B8726B5B-2FCB-467C-8473-EF10EDF0AD96}" srcOrd="0" destOrd="0" presId="urn:microsoft.com/office/officeart/2005/8/layout/vList3"/>
    <dgm:cxn modelId="{63D29A8F-195C-4E47-9B55-D0D3F7186DE4}" type="presOf" srcId="{B61916CB-1568-4CFA-BF62-521D9731D218}" destId="{3749CB83-F93D-462C-83A3-5D6186DA2F96}" srcOrd="0" destOrd="0" presId="urn:microsoft.com/office/officeart/2005/8/layout/vList3"/>
    <dgm:cxn modelId="{E070AD8F-60ED-449A-BC27-D457CB6D0DF3}" srcId="{0BF25F5E-03D9-4C78-9C5E-C22247CCCB2C}" destId="{0D3DCE1B-834B-49B2-AB89-DC0F96C5A3BB}" srcOrd="2" destOrd="0" parTransId="{6CF64935-4584-4287-8651-747AB7C104D7}" sibTransId="{56D13E8D-DEB1-4882-8281-DB95D1489E27}"/>
    <dgm:cxn modelId="{1FD1B893-488A-4080-B222-CBFA79B072CE}" type="presOf" srcId="{6BFFD57E-81C6-472A-8159-5FC0E56A699A}" destId="{4C873F1E-CF60-4B13-8C82-AD110C6C420A}" srcOrd="0" destOrd="0" presId="urn:microsoft.com/office/officeart/2005/8/layout/vList3"/>
    <dgm:cxn modelId="{9A09FCA4-4607-4D5D-9456-5EB828281944}" srcId="{0BF25F5E-03D9-4C78-9C5E-C22247CCCB2C}" destId="{6BFFD57E-81C6-472A-8159-5FC0E56A699A}" srcOrd="4" destOrd="0" parTransId="{256D44ED-EC14-4BD5-85D2-B5F8FC52793A}" sibTransId="{CB5565F5-EB20-40B6-80A9-55B341FA59E5}"/>
    <dgm:cxn modelId="{0E3123F3-C63D-499C-ACD9-78E253C672FD}" type="presOf" srcId="{0D3DCE1B-834B-49B2-AB89-DC0F96C5A3BB}" destId="{F8D232B9-31EF-404A-A8A1-FB8C4600E47F}" srcOrd="0" destOrd="0" presId="urn:microsoft.com/office/officeart/2005/8/layout/vList3"/>
    <dgm:cxn modelId="{54154398-BC8F-4C79-8937-DA4252F298D9}" type="presParOf" srcId="{64FEB1A5-524C-4F21-8133-0821786D963D}" destId="{8FBB6C3B-0BC5-4FCB-8A07-A468F919900A}" srcOrd="0" destOrd="0" presId="urn:microsoft.com/office/officeart/2005/8/layout/vList3"/>
    <dgm:cxn modelId="{60A3AB07-77F2-4ACD-AA5E-5C1794976E85}" type="presParOf" srcId="{8FBB6C3B-0BC5-4FCB-8A07-A468F919900A}" destId="{5E70CEBB-F23B-4DEC-B9F2-7E2E7DBB8484}" srcOrd="0" destOrd="0" presId="urn:microsoft.com/office/officeart/2005/8/layout/vList3"/>
    <dgm:cxn modelId="{312E3163-A620-4B6C-A93A-808F8E2FE337}" type="presParOf" srcId="{8FBB6C3B-0BC5-4FCB-8A07-A468F919900A}" destId="{3749CB83-F93D-462C-83A3-5D6186DA2F96}" srcOrd="1" destOrd="0" presId="urn:microsoft.com/office/officeart/2005/8/layout/vList3"/>
    <dgm:cxn modelId="{D6FF223B-9ABA-45BC-AA65-CD3054E78245}" type="presParOf" srcId="{64FEB1A5-524C-4F21-8133-0821786D963D}" destId="{76DC7585-40D3-4AAD-8FD9-AD1EAE0CC76D}" srcOrd="1" destOrd="0" presId="urn:microsoft.com/office/officeart/2005/8/layout/vList3"/>
    <dgm:cxn modelId="{DBDBCAA3-BD0F-443D-B31B-F7FFB25E6BF8}" type="presParOf" srcId="{64FEB1A5-524C-4F21-8133-0821786D963D}" destId="{703D3AFA-4DD3-4299-913E-14BE23C6CB02}" srcOrd="2" destOrd="0" presId="urn:microsoft.com/office/officeart/2005/8/layout/vList3"/>
    <dgm:cxn modelId="{30706952-2F57-4CB2-9D10-FD27AEEFBDB7}" type="presParOf" srcId="{703D3AFA-4DD3-4299-913E-14BE23C6CB02}" destId="{F9DD9F91-EC4F-4C22-B122-3D892695721B}" srcOrd="0" destOrd="0" presId="urn:microsoft.com/office/officeart/2005/8/layout/vList3"/>
    <dgm:cxn modelId="{D7E2814F-7C3A-44D6-A9ED-7ACAFEB32AA1}" type="presParOf" srcId="{703D3AFA-4DD3-4299-913E-14BE23C6CB02}" destId="{AADE9CB5-F05F-4FF5-AA40-373F030C5AE8}" srcOrd="1" destOrd="0" presId="urn:microsoft.com/office/officeart/2005/8/layout/vList3"/>
    <dgm:cxn modelId="{1A476B4F-71A7-46BD-82F0-F1482A287BA4}" type="presParOf" srcId="{64FEB1A5-524C-4F21-8133-0821786D963D}" destId="{8BCE107F-9323-4CDF-ABE1-D6D369306846}" srcOrd="3" destOrd="0" presId="urn:microsoft.com/office/officeart/2005/8/layout/vList3"/>
    <dgm:cxn modelId="{D4D593BD-FD75-436C-86D1-E5FB3FCF9E75}" type="presParOf" srcId="{64FEB1A5-524C-4F21-8133-0821786D963D}" destId="{6F084D28-1163-4D0F-976B-89ECC95F266A}" srcOrd="4" destOrd="0" presId="urn:microsoft.com/office/officeart/2005/8/layout/vList3"/>
    <dgm:cxn modelId="{79A61776-3DB3-4603-8160-71E6A402474F}" type="presParOf" srcId="{6F084D28-1163-4D0F-976B-89ECC95F266A}" destId="{9A0D147E-EDEA-4164-89B8-87F1936895A4}" srcOrd="0" destOrd="0" presId="urn:microsoft.com/office/officeart/2005/8/layout/vList3"/>
    <dgm:cxn modelId="{B1DE8A71-1DB3-41F9-B331-D1AC9991E5A2}" type="presParOf" srcId="{6F084D28-1163-4D0F-976B-89ECC95F266A}" destId="{F8D232B9-31EF-404A-A8A1-FB8C4600E47F}" srcOrd="1" destOrd="0" presId="urn:microsoft.com/office/officeart/2005/8/layout/vList3"/>
    <dgm:cxn modelId="{777CAF34-B21A-4C39-842A-8FC2A7A2AB0A}" type="presParOf" srcId="{64FEB1A5-524C-4F21-8133-0821786D963D}" destId="{0B3DBB6D-1576-4498-BC6C-1E98F99F9AE9}" srcOrd="5" destOrd="0" presId="urn:microsoft.com/office/officeart/2005/8/layout/vList3"/>
    <dgm:cxn modelId="{BA45CEB2-4B8C-424B-BA3D-33CBEB6B3412}" type="presParOf" srcId="{64FEB1A5-524C-4F21-8133-0821786D963D}" destId="{921BDF73-ED98-4C27-9B52-90C36BE09E89}" srcOrd="6" destOrd="0" presId="urn:microsoft.com/office/officeart/2005/8/layout/vList3"/>
    <dgm:cxn modelId="{AAA33AE1-E0D6-4F9E-A4BD-AB969C566D02}" type="presParOf" srcId="{921BDF73-ED98-4C27-9B52-90C36BE09E89}" destId="{19A202E8-764C-4C3E-972B-A39DDE8B6C39}" srcOrd="0" destOrd="0" presId="urn:microsoft.com/office/officeart/2005/8/layout/vList3"/>
    <dgm:cxn modelId="{4DDF86B5-F4AC-4C42-8C9C-4C0EE7E1067A}" type="presParOf" srcId="{921BDF73-ED98-4C27-9B52-90C36BE09E89}" destId="{B8726B5B-2FCB-467C-8473-EF10EDF0AD96}" srcOrd="1" destOrd="0" presId="urn:microsoft.com/office/officeart/2005/8/layout/vList3"/>
    <dgm:cxn modelId="{E5F95D20-6BA8-473A-8B3D-939B153AD603}" type="presParOf" srcId="{64FEB1A5-524C-4F21-8133-0821786D963D}" destId="{CE5D51A7-04B6-4B63-A7B3-B7BD26246056}" srcOrd="7" destOrd="0" presId="urn:microsoft.com/office/officeart/2005/8/layout/vList3"/>
    <dgm:cxn modelId="{63714A15-525C-45F4-9276-5D7F2E54CB3F}" type="presParOf" srcId="{64FEB1A5-524C-4F21-8133-0821786D963D}" destId="{52FBD322-785C-4C9D-A18F-37AA74E0E931}" srcOrd="8" destOrd="0" presId="urn:microsoft.com/office/officeart/2005/8/layout/vList3"/>
    <dgm:cxn modelId="{A2DBDD5F-E8CF-4B17-9060-BA018D2619FC}" type="presParOf" srcId="{52FBD322-785C-4C9D-A18F-37AA74E0E931}" destId="{B33C6E47-E039-4543-80D5-C534929A151D}" srcOrd="0" destOrd="0" presId="urn:microsoft.com/office/officeart/2005/8/layout/vList3"/>
    <dgm:cxn modelId="{5F3FF16A-AAA5-43D3-8045-27B7924EE6F6}" type="presParOf" srcId="{52FBD322-785C-4C9D-A18F-37AA74E0E931}" destId="{4C873F1E-CF60-4B13-8C82-AD110C6C420A}" srcOrd="1" destOrd="0" presId="urn:microsoft.com/office/officeart/2005/8/layout/vList3"/>
    <dgm:cxn modelId="{C45C79E8-C7BF-4348-8EF0-0782588A40B6}" type="presParOf" srcId="{64FEB1A5-524C-4F21-8133-0821786D963D}" destId="{671931C7-FB4C-4CCA-A1AB-61C088067F34}" srcOrd="9" destOrd="0" presId="urn:microsoft.com/office/officeart/2005/8/layout/vList3"/>
    <dgm:cxn modelId="{D265903C-86CD-41B5-8C36-65A6755A8540}" type="presParOf" srcId="{64FEB1A5-524C-4F21-8133-0821786D963D}" destId="{4EF73A06-5BD1-4079-9984-5CAB1CB22652}" srcOrd="10" destOrd="0" presId="urn:microsoft.com/office/officeart/2005/8/layout/vList3"/>
    <dgm:cxn modelId="{D6BC7743-58DC-44DC-8308-418032AC5BD5}" type="presParOf" srcId="{4EF73A06-5BD1-4079-9984-5CAB1CB22652}" destId="{E5C9B3AC-BAF1-47BC-8AC2-646B6C62C257}" srcOrd="0" destOrd="0" presId="urn:microsoft.com/office/officeart/2005/8/layout/vList3"/>
    <dgm:cxn modelId="{8376191A-2305-4EB4-AE25-EC2A98741C57}" type="presParOf" srcId="{4EF73A06-5BD1-4079-9984-5CAB1CB22652}" destId="{6AF66423-74F6-4EE0-BF9E-36545D6995E3}" srcOrd="1" destOrd="0" presId="urn:microsoft.com/office/officeart/2005/8/layout/vList3"/>
    <dgm:cxn modelId="{A6579A04-FF21-4227-8BDA-E858746F36C3}" type="presParOf" srcId="{64FEB1A5-524C-4F21-8133-0821786D963D}" destId="{FCBEEE93-AAFE-4140-A278-57F000EFD014}" srcOrd="11" destOrd="0" presId="urn:microsoft.com/office/officeart/2005/8/layout/vList3"/>
    <dgm:cxn modelId="{FD3B2437-6441-499A-834B-3BADFBAA6DB7}" type="presParOf" srcId="{64FEB1A5-524C-4F21-8133-0821786D963D}" destId="{A6BFC7B6-A923-4993-A2C0-DBC71297870A}" srcOrd="12" destOrd="0" presId="urn:microsoft.com/office/officeart/2005/8/layout/vList3"/>
    <dgm:cxn modelId="{194C329B-C842-4613-B220-373BF95A94F8}" type="presParOf" srcId="{A6BFC7B6-A923-4993-A2C0-DBC71297870A}" destId="{BA25C9A1-C2D2-447B-9A10-360973901D62}" srcOrd="0" destOrd="0" presId="urn:microsoft.com/office/officeart/2005/8/layout/vList3"/>
    <dgm:cxn modelId="{B4B9C1E6-57D8-48F9-9C97-19831F221331}" type="presParOf" srcId="{A6BFC7B6-A923-4993-A2C0-DBC71297870A}" destId="{0D077861-9A79-4150-BCFA-5F171069C17F}"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F25F5E-03D9-4C78-9C5E-C22247CCCB2C}" type="doc">
      <dgm:prSet loTypeId="urn:microsoft.com/office/officeart/2005/8/layout/vList3" loCatId="picture" qsTypeId="urn:microsoft.com/office/officeart/2005/8/quickstyle/simple1" qsCatId="simple" csTypeId="urn:microsoft.com/office/officeart/2005/8/colors/accent1_2" csCatId="accent1" phldr="1"/>
      <dgm:spPr/>
    </dgm:pt>
    <dgm:pt modelId="{B61916CB-1568-4CFA-BF62-521D9731D218}">
      <dgm:prSet phldrT="[Text]" custT="1"/>
      <dgm:spPr/>
      <dgm:t>
        <a:bodyPr/>
        <a:lstStyle/>
        <a:p>
          <a:r>
            <a:rPr lang="en-US" sz="1600" b="1" noProof="0" dirty="0">
              <a:latin typeface="Arial" panose="020B0604020202020204" pitchFamily="34" charset="0"/>
              <a:cs typeface="Arial" panose="020B0604020202020204" pitchFamily="34" charset="0"/>
            </a:rPr>
            <a:t>New and modern design</a:t>
          </a:r>
        </a:p>
      </dgm:t>
    </dgm:pt>
    <dgm:pt modelId="{68EC52C7-0D13-436A-8EAF-A4B851AB2D4C}" type="parTrans" cxnId="{1188233F-D961-4A17-B7B2-3D9C227ED66A}">
      <dgm:prSet/>
      <dgm:spPr/>
      <dgm:t>
        <a:bodyPr/>
        <a:lstStyle/>
        <a:p>
          <a:endParaRPr lang="da-DK" sz="2000"/>
        </a:p>
      </dgm:t>
    </dgm:pt>
    <dgm:pt modelId="{88AE7345-E4A3-47C5-AC2E-51F70569464B}" type="sibTrans" cxnId="{1188233F-D961-4A17-B7B2-3D9C227ED66A}">
      <dgm:prSet/>
      <dgm:spPr/>
      <dgm:t>
        <a:bodyPr/>
        <a:lstStyle/>
        <a:p>
          <a:endParaRPr lang="da-DK" sz="2000"/>
        </a:p>
      </dgm:t>
    </dgm:pt>
    <dgm:pt modelId="{81BD5B03-FE5A-49EC-A825-BA60BB5BFFC8}">
      <dgm:prSet phldrT="[Text]" custT="1"/>
      <dgm:spPr/>
      <dgm:t>
        <a:bodyPr/>
        <a:lstStyle/>
        <a:p>
          <a:r>
            <a:rPr lang="en-US" sz="1600" b="1" noProof="0" dirty="0">
              <a:solidFill>
                <a:schemeClr val="bg1"/>
              </a:solidFill>
              <a:latin typeface="Arial" panose="020B0604020202020204" pitchFamily="34" charset="0"/>
              <a:cs typeface="Arial" panose="020B0604020202020204" pitchFamily="34" charset="0"/>
            </a:rPr>
            <a:t>Focus on reliability</a:t>
          </a:r>
          <a:r>
            <a:rPr lang="da-DK" sz="1600" b="1" dirty="0">
              <a:solidFill>
                <a:schemeClr val="bg1"/>
              </a:solidFill>
              <a:latin typeface="Arial" panose="020B0604020202020204" pitchFamily="34" charset="0"/>
              <a:cs typeface="Arial" panose="020B0604020202020204" pitchFamily="34" charset="0"/>
            </a:rPr>
            <a:t> </a:t>
          </a:r>
        </a:p>
      </dgm:t>
    </dgm:pt>
    <dgm:pt modelId="{4AEAA18D-87AE-4D21-8D4A-123093B35666}" type="parTrans" cxnId="{7E89B82A-2FB8-4358-8C1F-6BB99041B904}">
      <dgm:prSet/>
      <dgm:spPr/>
      <dgm:t>
        <a:bodyPr/>
        <a:lstStyle/>
        <a:p>
          <a:endParaRPr lang="da-DK" sz="2000"/>
        </a:p>
      </dgm:t>
    </dgm:pt>
    <dgm:pt modelId="{245B9CEE-7630-4F1F-A7A2-03C26072E5C4}" type="sibTrans" cxnId="{7E89B82A-2FB8-4358-8C1F-6BB99041B904}">
      <dgm:prSet/>
      <dgm:spPr/>
      <dgm:t>
        <a:bodyPr/>
        <a:lstStyle/>
        <a:p>
          <a:endParaRPr lang="da-DK" sz="2000"/>
        </a:p>
      </dgm:t>
    </dgm:pt>
    <dgm:pt modelId="{0D3DCE1B-834B-49B2-AB89-DC0F96C5A3BB}">
      <dgm:prSet phldrT="[Text]" custT="1"/>
      <dgm:spPr/>
      <dgm:t>
        <a:bodyPr/>
        <a:lstStyle/>
        <a:p>
          <a:r>
            <a:rPr lang="en-US" altLang="da-DK" sz="1600" b="1" dirty="0">
              <a:latin typeface="Arial" charset="0"/>
              <a:cs typeface="Arial" charset="0"/>
            </a:rPr>
            <a:t>User-friendly test box </a:t>
          </a:r>
          <a:endParaRPr lang="da-DK" sz="1600" dirty="0"/>
        </a:p>
      </dgm:t>
    </dgm:pt>
    <dgm:pt modelId="{6CF64935-4584-4287-8651-747AB7C104D7}" type="parTrans" cxnId="{E070AD8F-60ED-449A-BC27-D457CB6D0DF3}">
      <dgm:prSet/>
      <dgm:spPr/>
      <dgm:t>
        <a:bodyPr/>
        <a:lstStyle/>
        <a:p>
          <a:endParaRPr lang="da-DK" sz="2000"/>
        </a:p>
      </dgm:t>
    </dgm:pt>
    <dgm:pt modelId="{56D13E8D-DEB1-4882-8281-DB95D1489E27}" type="sibTrans" cxnId="{E070AD8F-60ED-449A-BC27-D457CB6D0DF3}">
      <dgm:prSet/>
      <dgm:spPr/>
      <dgm:t>
        <a:bodyPr/>
        <a:lstStyle/>
        <a:p>
          <a:endParaRPr lang="da-DK" sz="2000"/>
        </a:p>
      </dgm:t>
    </dgm:pt>
    <dgm:pt modelId="{BA23A72D-2C14-4B98-82C0-BB0C0153274E}">
      <dgm:prSet custT="1"/>
      <dgm:spPr/>
      <dgm:t>
        <a:bodyPr/>
        <a:lstStyle/>
        <a:p>
          <a:r>
            <a:rPr lang="en-US" altLang="da-DK" sz="1600" b="1" dirty="0">
              <a:latin typeface="Arial" charset="0"/>
              <a:cs typeface="Arial" charset="0"/>
            </a:rPr>
            <a:t>Integrated power safe</a:t>
          </a:r>
          <a:endParaRPr lang="da-DK" sz="1600" dirty="0"/>
        </a:p>
      </dgm:t>
    </dgm:pt>
    <dgm:pt modelId="{F4EEBC32-49A1-45D6-BE44-73B6B9228BBD}" type="parTrans" cxnId="{E571BE6D-91B7-491C-83C9-6D559521286D}">
      <dgm:prSet/>
      <dgm:spPr/>
      <dgm:t>
        <a:bodyPr/>
        <a:lstStyle/>
        <a:p>
          <a:endParaRPr lang="da-DK" sz="2000"/>
        </a:p>
      </dgm:t>
    </dgm:pt>
    <dgm:pt modelId="{60C49796-BAD5-41B8-9CBD-28EB702B9B44}" type="sibTrans" cxnId="{E571BE6D-91B7-491C-83C9-6D559521286D}">
      <dgm:prSet/>
      <dgm:spPr/>
      <dgm:t>
        <a:bodyPr/>
        <a:lstStyle/>
        <a:p>
          <a:endParaRPr lang="da-DK" sz="2000"/>
        </a:p>
      </dgm:t>
    </dgm:pt>
    <dgm:pt modelId="{6BFFD57E-81C6-472A-8159-5FC0E56A699A}">
      <dgm:prSet custT="1"/>
      <dgm:spPr/>
      <dgm:t>
        <a:bodyPr/>
        <a:lstStyle/>
        <a:p>
          <a:r>
            <a:rPr lang="en-US" altLang="da-DK" sz="1600" b="1" dirty="0">
              <a:latin typeface="Arial" charset="0"/>
              <a:cs typeface="Arial" charset="0"/>
            </a:rPr>
            <a:t>Practical connector box</a:t>
          </a:r>
          <a:endParaRPr lang="da-DK" sz="1600" dirty="0"/>
        </a:p>
      </dgm:t>
    </dgm:pt>
    <dgm:pt modelId="{256D44ED-EC14-4BD5-85D2-B5F8FC52793A}" type="parTrans" cxnId="{9A09FCA4-4607-4D5D-9456-5EB828281944}">
      <dgm:prSet/>
      <dgm:spPr/>
      <dgm:t>
        <a:bodyPr/>
        <a:lstStyle/>
        <a:p>
          <a:endParaRPr lang="da-DK" sz="2000"/>
        </a:p>
      </dgm:t>
    </dgm:pt>
    <dgm:pt modelId="{CB5565F5-EB20-40B6-80A9-55B341FA59E5}" type="sibTrans" cxnId="{9A09FCA4-4607-4D5D-9456-5EB828281944}">
      <dgm:prSet/>
      <dgm:spPr/>
      <dgm:t>
        <a:bodyPr/>
        <a:lstStyle/>
        <a:p>
          <a:endParaRPr lang="da-DK" sz="2000"/>
        </a:p>
      </dgm:t>
    </dgm:pt>
    <dgm:pt modelId="{FD79B172-8D47-4DD6-873C-4ECA08ACA1FF}">
      <dgm:prSet phldrT="[Text]" custT="1"/>
      <dgm:spPr/>
      <dgm:t>
        <a:bodyPr/>
        <a:lstStyle/>
        <a:p>
          <a:r>
            <a:rPr lang="en-US" altLang="da-DK" sz="1600" b="1" dirty="0">
              <a:latin typeface="Arial" charset="0"/>
              <a:cs typeface="Arial" charset="0"/>
            </a:rPr>
            <a:t>Easily cleaned</a:t>
          </a:r>
          <a:endParaRPr lang="da-DK" sz="1600" dirty="0"/>
        </a:p>
      </dgm:t>
    </dgm:pt>
    <dgm:pt modelId="{DECCC67C-763D-4FD8-8611-4B6FB6D20FAA}" type="parTrans" cxnId="{431FBB4C-5AE6-4906-944F-1AC62DCDF767}">
      <dgm:prSet/>
      <dgm:spPr/>
      <dgm:t>
        <a:bodyPr/>
        <a:lstStyle/>
        <a:p>
          <a:endParaRPr lang="da-DK" sz="2000"/>
        </a:p>
      </dgm:t>
    </dgm:pt>
    <dgm:pt modelId="{ADE04957-B435-42F3-A504-42B3FD617226}" type="sibTrans" cxnId="{431FBB4C-5AE6-4906-944F-1AC62DCDF767}">
      <dgm:prSet/>
      <dgm:spPr/>
      <dgm:t>
        <a:bodyPr/>
        <a:lstStyle/>
        <a:p>
          <a:endParaRPr lang="da-DK" sz="2000"/>
        </a:p>
      </dgm:t>
    </dgm:pt>
    <dgm:pt modelId="{6883A4DD-63B6-4D47-9D82-C1D3A3A505C5}">
      <dgm:prSet phldrT="[Text]" custT="1"/>
      <dgm:spPr/>
      <dgm:t>
        <a:bodyPr/>
        <a:lstStyle/>
        <a:p>
          <a:r>
            <a:rPr lang="en-US" altLang="da-DK" sz="1600" b="1" dirty="0">
              <a:latin typeface="Arial" charset="0"/>
              <a:cs typeface="Arial" charset="0"/>
            </a:rPr>
            <a:t>New and optimized REM headset</a:t>
          </a:r>
          <a:endParaRPr lang="da-DK" sz="1600" dirty="0"/>
        </a:p>
      </dgm:t>
    </dgm:pt>
    <dgm:pt modelId="{F927E01B-2F0F-4C4C-881E-E9E36C18F433}" type="parTrans" cxnId="{AF2A6817-82E5-4DB0-9D10-B359918F9BB3}">
      <dgm:prSet/>
      <dgm:spPr/>
      <dgm:t>
        <a:bodyPr/>
        <a:lstStyle/>
        <a:p>
          <a:endParaRPr lang="da-DK" sz="2000"/>
        </a:p>
      </dgm:t>
    </dgm:pt>
    <dgm:pt modelId="{94511923-BF04-4858-A071-2EC57146DE60}" type="sibTrans" cxnId="{AF2A6817-82E5-4DB0-9D10-B359918F9BB3}">
      <dgm:prSet/>
      <dgm:spPr/>
      <dgm:t>
        <a:bodyPr/>
        <a:lstStyle/>
        <a:p>
          <a:endParaRPr lang="da-DK" sz="2000"/>
        </a:p>
      </dgm:t>
    </dgm:pt>
    <dgm:pt modelId="{64FEB1A5-524C-4F21-8133-0821786D963D}" type="pres">
      <dgm:prSet presAssocID="{0BF25F5E-03D9-4C78-9C5E-C22247CCCB2C}" presName="linearFlow" presStyleCnt="0">
        <dgm:presLayoutVars>
          <dgm:dir/>
          <dgm:resizeHandles val="exact"/>
        </dgm:presLayoutVars>
      </dgm:prSet>
      <dgm:spPr/>
    </dgm:pt>
    <dgm:pt modelId="{8FBB6C3B-0BC5-4FCB-8A07-A468F919900A}" type="pres">
      <dgm:prSet presAssocID="{B61916CB-1568-4CFA-BF62-521D9731D218}" presName="composite" presStyleCnt="0"/>
      <dgm:spPr/>
    </dgm:pt>
    <dgm:pt modelId="{5E70CEBB-F23B-4DEC-B9F2-7E2E7DBB8484}" type="pres">
      <dgm:prSet presAssocID="{B61916CB-1568-4CFA-BF62-521D9731D218}" presName="imgShp" presStyleLbl="fgImgPlace1" presStyleIdx="0" presStyleCnt="7"/>
      <dgm:spPr>
        <a:blipFill rotWithShape="1">
          <a:blip xmlns:r="http://schemas.openxmlformats.org/officeDocument/2006/relationships" r:embed="rId1"/>
          <a:srcRect/>
          <a:stretch>
            <a:fillRect t="-2000" b="-2000"/>
          </a:stretch>
        </a:blipFill>
      </dgm:spPr>
    </dgm:pt>
    <dgm:pt modelId="{3749CB83-F93D-462C-83A3-5D6186DA2F96}" type="pres">
      <dgm:prSet presAssocID="{B61916CB-1568-4CFA-BF62-521D9731D218}" presName="txShp" presStyleLbl="node1" presStyleIdx="0" presStyleCnt="7" custLinFactNeighborX="-266" custLinFactNeighborY="-718">
        <dgm:presLayoutVars>
          <dgm:bulletEnabled val="1"/>
        </dgm:presLayoutVars>
      </dgm:prSet>
      <dgm:spPr/>
    </dgm:pt>
    <dgm:pt modelId="{76DC7585-40D3-4AAD-8FD9-AD1EAE0CC76D}" type="pres">
      <dgm:prSet presAssocID="{88AE7345-E4A3-47C5-AC2E-51F70569464B}" presName="spacing" presStyleCnt="0"/>
      <dgm:spPr/>
    </dgm:pt>
    <dgm:pt modelId="{703D3AFA-4DD3-4299-913E-14BE23C6CB02}" type="pres">
      <dgm:prSet presAssocID="{81BD5B03-FE5A-49EC-A825-BA60BB5BFFC8}" presName="composite" presStyleCnt="0"/>
      <dgm:spPr/>
    </dgm:pt>
    <dgm:pt modelId="{F9DD9F91-EC4F-4C22-B122-3D892695721B}" type="pres">
      <dgm:prSet presAssocID="{81BD5B03-FE5A-49EC-A825-BA60BB5BFFC8}" presName="imgShp" presStyleLbl="fgImgPlace1" presStyleIdx="1" presStyleCnt="7"/>
      <dgm:spPr>
        <a:blipFill rotWithShape="1">
          <a:blip xmlns:r="http://schemas.openxmlformats.org/officeDocument/2006/relationships" r:embed="rId1"/>
          <a:srcRect/>
          <a:stretch>
            <a:fillRect t="-2000" b="-2000"/>
          </a:stretch>
        </a:blipFill>
      </dgm:spPr>
    </dgm:pt>
    <dgm:pt modelId="{AADE9CB5-F05F-4FF5-AA40-373F030C5AE8}" type="pres">
      <dgm:prSet presAssocID="{81BD5B03-FE5A-49EC-A825-BA60BB5BFFC8}" presName="txShp" presStyleLbl="node1" presStyleIdx="1" presStyleCnt="7" custLinFactNeighborX="631" custLinFactNeighborY="-1839">
        <dgm:presLayoutVars>
          <dgm:bulletEnabled val="1"/>
        </dgm:presLayoutVars>
      </dgm:prSet>
      <dgm:spPr/>
    </dgm:pt>
    <dgm:pt modelId="{8BCE107F-9323-4CDF-ABE1-D6D369306846}" type="pres">
      <dgm:prSet presAssocID="{245B9CEE-7630-4F1F-A7A2-03C26072E5C4}" presName="spacing" presStyleCnt="0"/>
      <dgm:spPr/>
    </dgm:pt>
    <dgm:pt modelId="{6F084D28-1163-4D0F-976B-89ECC95F266A}" type="pres">
      <dgm:prSet presAssocID="{0D3DCE1B-834B-49B2-AB89-DC0F96C5A3BB}" presName="composite" presStyleCnt="0"/>
      <dgm:spPr/>
    </dgm:pt>
    <dgm:pt modelId="{9A0D147E-EDEA-4164-89B8-87F1936895A4}" type="pres">
      <dgm:prSet presAssocID="{0D3DCE1B-834B-49B2-AB89-DC0F96C5A3BB}" presName="imgShp" presStyleLbl="fgImgPlace1" presStyleIdx="2" presStyleCnt="7"/>
      <dgm:spPr>
        <a:blipFill rotWithShape="1">
          <a:blip xmlns:r="http://schemas.openxmlformats.org/officeDocument/2006/relationships" r:embed="rId1"/>
          <a:srcRect/>
          <a:stretch>
            <a:fillRect t="-2000" b="-2000"/>
          </a:stretch>
        </a:blipFill>
      </dgm:spPr>
    </dgm:pt>
    <dgm:pt modelId="{F8D232B9-31EF-404A-A8A1-FB8C4600E47F}" type="pres">
      <dgm:prSet presAssocID="{0D3DCE1B-834B-49B2-AB89-DC0F96C5A3BB}" presName="txShp" presStyleLbl="node1" presStyleIdx="2" presStyleCnt="7">
        <dgm:presLayoutVars>
          <dgm:bulletEnabled val="1"/>
        </dgm:presLayoutVars>
      </dgm:prSet>
      <dgm:spPr/>
    </dgm:pt>
    <dgm:pt modelId="{0B3DBB6D-1576-4498-BC6C-1E98F99F9AE9}" type="pres">
      <dgm:prSet presAssocID="{56D13E8D-DEB1-4882-8281-DB95D1489E27}" presName="spacing" presStyleCnt="0"/>
      <dgm:spPr/>
    </dgm:pt>
    <dgm:pt modelId="{921BDF73-ED98-4C27-9B52-90C36BE09E89}" type="pres">
      <dgm:prSet presAssocID="{BA23A72D-2C14-4B98-82C0-BB0C0153274E}" presName="composite" presStyleCnt="0"/>
      <dgm:spPr/>
    </dgm:pt>
    <dgm:pt modelId="{19A202E8-764C-4C3E-972B-A39DDE8B6C39}" type="pres">
      <dgm:prSet presAssocID="{BA23A72D-2C14-4B98-82C0-BB0C0153274E}" presName="imgShp" presStyleLbl="fgImgPlace1" presStyleIdx="3" presStyleCnt="7"/>
      <dgm:spPr>
        <a:blipFill rotWithShape="1">
          <a:blip xmlns:r="http://schemas.openxmlformats.org/officeDocument/2006/relationships" r:embed="rId1"/>
          <a:srcRect/>
          <a:stretch>
            <a:fillRect t="-2000" b="-2000"/>
          </a:stretch>
        </a:blipFill>
      </dgm:spPr>
    </dgm:pt>
    <dgm:pt modelId="{B8726B5B-2FCB-467C-8473-EF10EDF0AD96}" type="pres">
      <dgm:prSet presAssocID="{BA23A72D-2C14-4B98-82C0-BB0C0153274E}" presName="txShp" presStyleLbl="node1" presStyleIdx="3" presStyleCnt="7">
        <dgm:presLayoutVars>
          <dgm:bulletEnabled val="1"/>
        </dgm:presLayoutVars>
      </dgm:prSet>
      <dgm:spPr/>
    </dgm:pt>
    <dgm:pt modelId="{CE5D51A7-04B6-4B63-A7B3-B7BD26246056}" type="pres">
      <dgm:prSet presAssocID="{60C49796-BAD5-41B8-9CBD-28EB702B9B44}" presName="spacing" presStyleCnt="0"/>
      <dgm:spPr/>
    </dgm:pt>
    <dgm:pt modelId="{52FBD322-785C-4C9D-A18F-37AA74E0E931}" type="pres">
      <dgm:prSet presAssocID="{6BFFD57E-81C6-472A-8159-5FC0E56A699A}" presName="composite" presStyleCnt="0"/>
      <dgm:spPr/>
    </dgm:pt>
    <dgm:pt modelId="{B33C6E47-E039-4543-80D5-C534929A151D}" type="pres">
      <dgm:prSet presAssocID="{6BFFD57E-81C6-472A-8159-5FC0E56A699A}" presName="imgShp" presStyleLbl="fgImgPlace1" presStyleIdx="4" presStyleCnt="7"/>
      <dgm:spPr>
        <a:blipFill rotWithShape="1">
          <a:blip xmlns:r="http://schemas.openxmlformats.org/officeDocument/2006/relationships" r:embed="rId1"/>
          <a:srcRect/>
          <a:stretch>
            <a:fillRect t="-2000" b="-2000"/>
          </a:stretch>
        </a:blipFill>
      </dgm:spPr>
    </dgm:pt>
    <dgm:pt modelId="{4C873F1E-CF60-4B13-8C82-AD110C6C420A}" type="pres">
      <dgm:prSet presAssocID="{6BFFD57E-81C6-472A-8159-5FC0E56A699A}" presName="txShp" presStyleLbl="node1" presStyleIdx="4" presStyleCnt="7">
        <dgm:presLayoutVars>
          <dgm:bulletEnabled val="1"/>
        </dgm:presLayoutVars>
      </dgm:prSet>
      <dgm:spPr/>
    </dgm:pt>
    <dgm:pt modelId="{671931C7-FB4C-4CCA-A1AB-61C088067F34}" type="pres">
      <dgm:prSet presAssocID="{CB5565F5-EB20-40B6-80A9-55B341FA59E5}" presName="spacing" presStyleCnt="0"/>
      <dgm:spPr/>
    </dgm:pt>
    <dgm:pt modelId="{4EF73A06-5BD1-4079-9984-5CAB1CB22652}" type="pres">
      <dgm:prSet presAssocID="{FD79B172-8D47-4DD6-873C-4ECA08ACA1FF}" presName="composite" presStyleCnt="0"/>
      <dgm:spPr/>
    </dgm:pt>
    <dgm:pt modelId="{E5C9B3AC-BAF1-47BC-8AC2-646B6C62C257}" type="pres">
      <dgm:prSet presAssocID="{FD79B172-8D47-4DD6-873C-4ECA08ACA1FF}" presName="imgShp" presStyleLbl="fgImgPlace1" presStyleIdx="5" presStyleCnt="7"/>
      <dgm:spPr>
        <a:blipFill rotWithShape="1">
          <a:blip xmlns:r="http://schemas.openxmlformats.org/officeDocument/2006/relationships" r:embed="rId1"/>
          <a:srcRect/>
          <a:stretch>
            <a:fillRect t="-2000" b="-2000"/>
          </a:stretch>
        </a:blipFill>
      </dgm:spPr>
    </dgm:pt>
    <dgm:pt modelId="{6AF66423-74F6-4EE0-BF9E-36545D6995E3}" type="pres">
      <dgm:prSet presAssocID="{FD79B172-8D47-4DD6-873C-4ECA08ACA1FF}" presName="txShp" presStyleLbl="node1" presStyleIdx="5" presStyleCnt="7">
        <dgm:presLayoutVars>
          <dgm:bulletEnabled val="1"/>
        </dgm:presLayoutVars>
      </dgm:prSet>
      <dgm:spPr/>
    </dgm:pt>
    <dgm:pt modelId="{FCBEEE93-AAFE-4140-A278-57F000EFD014}" type="pres">
      <dgm:prSet presAssocID="{ADE04957-B435-42F3-A504-42B3FD617226}" presName="spacing" presStyleCnt="0"/>
      <dgm:spPr/>
    </dgm:pt>
    <dgm:pt modelId="{A6BFC7B6-A923-4993-A2C0-DBC71297870A}" type="pres">
      <dgm:prSet presAssocID="{6883A4DD-63B6-4D47-9D82-C1D3A3A505C5}" presName="composite" presStyleCnt="0"/>
      <dgm:spPr/>
    </dgm:pt>
    <dgm:pt modelId="{BA25C9A1-C2D2-447B-9A10-360973901D62}" type="pres">
      <dgm:prSet presAssocID="{6883A4DD-63B6-4D47-9D82-C1D3A3A505C5}" presName="imgShp" presStyleLbl="fgImgPlace1" presStyleIdx="6" presStyleCnt="7"/>
      <dgm:spPr>
        <a:blipFill rotWithShape="1">
          <a:blip xmlns:r="http://schemas.openxmlformats.org/officeDocument/2006/relationships" r:embed="rId1"/>
          <a:srcRect/>
          <a:stretch>
            <a:fillRect t="-2000" b="-2000"/>
          </a:stretch>
        </a:blipFill>
      </dgm:spPr>
    </dgm:pt>
    <dgm:pt modelId="{0D077861-9A79-4150-BCFA-5F171069C17F}" type="pres">
      <dgm:prSet presAssocID="{6883A4DD-63B6-4D47-9D82-C1D3A3A505C5}" presName="txShp" presStyleLbl="node1" presStyleIdx="6" presStyleCnt="7">
        <dgm:presLayoutVars>
          <dgm:bulletEnabled val="1"/>
        </dgm:presLayoutVars>
      </dgm:prSet>
      <dgm:spPr/>
    </dgm:pt>
  </dgm:ptLst>
  <dgm:cxnLst>
    <dgm:cxn modelId="{AF2A6817-82E5-4DB0-9D10-B359918F9BB3}" srcId="{0BF25F5E-03D9-4C78-9C5E-C22247CCCB2C}" destId="{6883A4DD-63B6-4D47-9D82-C1D3A3A505C5}" srcOrd="6" destOrd="0" parTransId="{F927E01B-2F0F-4C4C-881E-E9E36C18F433}" sibTransId="{94511923-BF04-4858-A071-2EC57146DE60}"/>
    <dgm:cxn modelId="{DCCD6A24-2A0F-452F-A0A2-155EF9863379}" type="presOf" srcId="{0D3DCE1B-834B-49B2-AB89-DC0F96C5A3BB}" destId="{F8D232B9-31EF-404A-A8A1-FB8C4600E47F}" srcOrd="0" destOrd="0" presId="urn:microsoft.com/office/officeart/2005/8/layout/vList3"/>
    <dgm:cxn modelId="{7E89B82A-2FB8-4358-8C1F-6BB99041B904}" srcId="{0BF25F5E-03D9-4C78-9C5E-C22247CCCB2C}" destId="{81BD5B03-FE5A-49EC-A825-BA60BB5BFFC8}" srcOrd="1" destOrd="0" parTransId="{4AEAA18D-87AE-4D21-8D4A-123093B35666}" sibTransId="{245B9CEE-7630-4F1F-A7A2-03C26072E5C4}"/>
    <dgm:cxn modelId="{1188233F-D961-4A17-B7B2-3D9C227ED66A}" srcId="{0BF25F5E-03D9-4C78-9C5E-C22247CCCB2C}" destId="{B61916CB-1568-4CFA-BF62-521D9731D218}" srcOrd="0" destOrd="0" parTransId="{68EC52C7-0D13-436A-8EAF-A4B851AB2D4C}" sibTransId="{88AE7345-E4A3-47C5-AC2E-51F70569464B}"/>
    <dgm:cxn modelId="{0305DF66-2CFE-4E15-A598-CFA4F043F424}" type="presOf" srcId="{81BD5B03-FE5A-49EC-A825-BA60BB5BFFC8}" destId="{AADE9CB5-F05F-4FF5-AA40-373F030C5AE8}" srcOrd="0" destOrd="0" presId="urn:microsoft.com/office/officeart/2005/8/layout/vList3"/>
    <dgm:cxn modelId="{431FBB4C-5AE6-4906-944F-1AC62DCDF767}" srcId="{0BF25F5E-03D9-4C78-9C5E-C22247CCCB2C}" destId="{FD79B172-8D47-4DD6-873C-4ECA08ACA1FF}" srcOrd="5" destOrd="0" parTransId="{DECCC67C-763D-4FD8-8611-4B6FB6D20FAA}" sibTransId="{ADE04957-B435-42F3-A504-42B3FD617226}"/>
    <dgm:cxn modelId="{E571BE6D-91B7-491C-83C9-6D559521286D}" srcId="{0BF25F5E-03D9-4C78-9C5E-C22247CCCB2C}" destId="{BA23A72D-2C14-4B98-82C0-BB0C0153274E}" srcOrd="3" destOrd="0" parTransId="{F4EEBC32-49A1-45D6-BE44-73B6B9228BBD}" sibTransId="{60C49796-BAD5-41B8-9CBD-28EB702B9B44}"/>
    <dgm:cxn modelId="{E070AD8F-60ED-449A-BC27-D457CB6D0DF3}" srcId="{0BF25F5E-03D9-4C78-9C5E-C22247CCCB2C}" destId="{0D3DCE1B-834B-49B2-AB89-DC0F96C5A3BB}" srcOrd="2" destOrd="0" parTransId="{6CF64935-4584-4287-8651-747AB7C104D7}" sibTransId="{56D13E8D-DEB1-4882-8281-DB95D1489E27}"/>
    <dgm:cxn modelId="{FC42499B-0940-49B0-A6D4-7ABBE61F3F73}" type="presOf" srcId="{B61916CB-1568-4CFA-BF62-521D9731D218}" destId="{3749CB83-F93D-462C-83A3-5D6186DA2F96}" srcOrd="0" destOrd="0" presId="urn:microsoft.com/office/officeart/2005/8/layout/vList3"/>
    <dgm:cxn modelId="{9A09FCA4-4607-4D5D-9456-5EB828281944}" srcId="{0BF25F5E-03D9-4C78-9C5E-C22247CCCB2C}" destId="{6BFFD57E-81C6-472A-8159-5FC0E56A699A}" srcOrd="4" destOrd="0" parTransId="{256D44ED-EC14-4BD5-85D2-B5F8FC52793A}" sibTransId="{CB5565F5-EB20-40B6-80A9-55B341FA59E5}"/>
    <dgm:cxn modelId="{4609EEA7-C2FF-40B6-A251-272C37F74B72}" type="presOf" srcId="{BA23A72D-2C14-4B98-82C0-BB0C0153274E}" destId="{B8726B5B-2FCB-467C-8473-EF10EDF0AD96}" srcOrd="0" destOrd="0" presId="urn:microsoft.com/office/officeart/2005/8/layout/vList3"/>
    <dgm:cxn modelId="{4B5479AC-EDD9-4216-A536-2220D4D3B547}" type="presOf" srcId="{FD79B172-8D47-4DD6-873C-4ECA08ACA1FF}" destId="{6AF66423-74F6-4EE0-BF9E-36545D6995E3}" srcOrd="0" destOrd="0" presId="urn:microsoft.com/office/officeart/2005/8/layout/vList3"/>
    <dgm:cxn modelId="{D8B744B8-E62D-4388-BCDF-84CBBFA700BF}" type="presOf" srcId="{6883A4DD-63B6-4D47-9D82-C1D3A3A505C5}" destId="{0D077861-9A79-4150-BCFA-5F171069C17F}" srcOrd="0" destOrd="0" presId="urn:microsoft.com/office/officeart/2005/8/layout/vList3"/>
    <dgm:cxn modelId="{BEC47ECB-B3A9-43ED-868E-104588B79233}" type="presOf" srcId="{6BFFD57E-81C6-472A-8159-5FC0E56A699A}" destId="{4C873F1E-CF60-4B13-8C82-AD110C6C420A}" srcOrd="0" destOrd="0" presId="urn:microsoft.com/office/officeart/2005/8/layout/vList3"/>
    <dgm:cxn modelId="{EADBE4D3-10E4-43BE-8549-57D771B371D3}" type="presOf" srcId="{0BF25F5E-03D9-4C78-9C5E-C22247CCCB2C}" destId="{64FEB1A5-524C-4F21-8133-0821786D963D}" srcOrd="0" destOrd="0" presId="urn:microsoft.com/office/officeart/2005/8/layout/vList3"/>
    <dgm:cxn modelId="{88686479-7B58-453E-9786-74BC589EDF17}" type="presParOf" srcId="{64FEB1A5-524C-4F21-8133-0821786D963D}" destId="{8FBB6C3B-0BC5-4FCB-8A07-A468F919900A}" srcOrd="0" destOrd="0" presId="urn:microsoft.com/office/officeart/2005/8/layout/vList3"/>
    <dgm:cxn modelId="{F3F96A94-F5DC-4AF1-B04C-0C584D168C8C}" type="presParOf" srcId="{8FBB6C3B-0BC5-4FCB-8A07-A468F919900A}" destId="{5E70CEBB-F23B-4DEC-B9F2-7E2E7DBB8484}" srcOrd="0" destOrd="0" presId="urn:microsoft.com/office/officeart/2005/8/layout/vList3"/>
    <dgm:cxn modelId="{FA3068D7-BF40-4A36-9ABF-8F4C60CC7E34}" type="presParOf" srcId="{8FBB6C3B-0BC5-4FCB-8A07-A468F919900A}" destId="{3749CB83-F93D-462C-83A3-5D6186DA2F96}" srcOrd="1" destOrd="0" presId="urn:microsoft.com/office/officeart/2005/8/layout/vList3"/>
    <dgm:cxn modelId="{8C499747-6AD0-48CA-8415-BC472B12E12A}" type="presParOf" srcId="{64FEB1A5-524C-4F21-8133-0821786D963D}" destId="{76DC7585-40D3-4AAD-8FD9-AD1EAE0CC76D}" srcOrd="1" destOrd="0" presId="urn:microsoft.com/office/officeart/2005/8/layout/vList3"/>
    <dgm:cxn modelId="{F72659D9-23EC-4C51-AA96-23251D4D1B15}" type="presParOf" srcId="{64FEB1A5-524C-4F21-8133-0821786D963D}" destId="{703D3AFA-4DD3-4299-913E-14BE23C6CB02}" srcOrd="2" destOrd="0" presId="urn:microsoft.com/office/officeart/2005/8/layout/vList3"/>
    <dgm:cxn modelId="{2348707B-25D4-4181-92B7-8545AE8DC839}" type="presParOf" srcId="{703D3AFA-4DD3-4299-913E-14BE23C6CB02}" destId="{F9DD9F91-EC4F-4C22-B122-3D892695721B}" srcOrd="0" destOrd="0" presId="urn:microsoft.com/office/officeart/2005/8/layout/vList3"/>
    <dgm:cxn modelId="{CA1ED12E-6E6B-44F4-BC96-76263DE4E9C1}" type="presParOf" srcId="{703D3AFA-4DD3-4299-913E-14BE23C6CB02}" destId="{AADE9CB5-F05F-4FF5-AA40-373F030C5AE8}" srcOrd="1" destOrd="0" presId="urn:microsoft.com/office/officeart/2005/8/layout/vList3"/>
    <dgm:cxn modelId="{B17FE5B8-6600-4C56-9FD6-5129B65B18D2}" type="presParOf" srcId="{64FEB1A5-524C-4F21-8133-0821786D963D}" destId="{8BCE107F-9323-4CDF-ABE1-D6D369306846}" srcOrd="3" destOrd="0" presId="urn:microsoft.com/office/officeart/2005/8/layout/vList3"/>
    <dgm:cxn modelId="{22A2A8A1-BD76-49ED-A761-F0C3DA37B5FF}" type="presParOf" srcId="{64FEB1A5-524C-4F21-8133-0821786D963D}" destId="{6F084D28-1163-4D0F-976B-89ECC95F266A}" srcOrd="4" destOrd="0" presId="urn:microsoft.com/office/officeart/2005/8/layout/vList3"/>
    <dgm:cxn modelId="{EF611905-07B6-464C-A58B-EE322A0C0FB5}" type="presParOf" srcId="{6F084D28-1163-4D0F-976B-89ECC95F266A}" destId="{9A0D147E-EDEA-4164-89B8-87F1936895A4}" srcOrd="0" destOrd="0" presId="urn:microsoft.com/office/officeart/2005/8/layout/vList3"/>
    <dgm:cxn modelId="{967FFD3B-BC9C-47C6-A66B-78D6363C0170}" type="presParOf" srcId="{6F084D28-1163-4D0F-976B-89ECC95F266A}" destId="{F8D232B9-31EF-404A-A8A1-FB8C4600E47F}" srcOrd="1" destOrd="0" presId="urn:microsoft.com/office/officeart/2005/8/layout/vList3"/>
    <dgm:cxn modelId="{D227ACBC-758F-4E72-A6F9-913F9BBFD68F}" type="presParOf" srcId="{64FEB1A5-524C-4F21-8133-0821786D963D}" destId="{0B3DBB6D-1576-4498-BC6C-1E98F99F9AE9}" srcOrd="5" destOrd="0" presId="urn:microsoft.com/office/officeart/2005/8/layout/vList3"/>
    <dgm:cxn modelId="{076A2B93-A5C5-4E0F-9942-FF0B4987995E}" type="presParOf" srcId="{64FEB1A5-524C-4F21-8133-0821786D963D}" destId="{921BDF73-ED98-4C27-9B52-90C36BE09E89}" srcOrd="6" destOrd="0" presId="urn:microsoft.com/office/officeart/2005/8/layout/vList3"/>
    <dgm:cxn modelId="{FC52FF15-305E-4D28-B678-27DB23129015}" type="presParOf" srcId="{921BDF73-ED98-4C27-9B52-90C36BE09E89}" destId="{19A202E8-764C-4C3E-972B-A39DDE8B6C39}" srcOrd="0" destOrd="0" presId="urn:microsoft.com/office/officeart/2005/8/layout/vList3"/>
    <dgm:cxn modelId="{F44D5849-05C3-4E0D-AAD2-D770110210A3}" type="presParOf" srcId="{921BDF73-ED98-4C27-9B52-90C36BE09E89}" destId="{B8726B5B-2FCB-467C-8473-EF10EDF0AD96}" srcOrd="1" destOrd="0" presId="urn:microsoft.com/office/officeart/2005/8/layout/vList3"/>
    <dgm:cxn modelId="{171D0431-F9D6-45F8-A39F-E0BDF3998F50}" type="presParOf" srcId="{64FEB1A5-524C-4F21-8133-0821786D963D}" destId="{CE5D51A7-04B6-4B63-A7B3-B7BD26246056}" srcOrd="7" destOrd="0" presId="urn:microsoft.com/office/officeart/2005/8/layout/vList3"/>
    <dgm:cxn modelId="{D42AC7A3-310E-4D9B-95FB-22F936F3D108}" type="presParOf" srcId="{64FEB1A5-524C-4F21-8133-0821786D963D}" destId="{52FBD322-785C-4C9D-A18F-37AA74E0E931}" srcOrd="8" destOrd="0" presId="urn:microsoft.com/office/officeart/2005/8/layout/vList3"/>
    <dgm:cxn modelId="{A6322B9E-7CBB-48E5-85C2-B738F27E6EDC}" type="presParOf" srcId="{52FBD322-785C-4C9D-A18F-37AA74E0E931}" destId="{B33C6E47-E039-4543-80D5-C534929A151D}" srcOrd="0" destOrd="0" presId="urn:microsoft.com/office/officeart/2005/8/layout/vList3"/>
    <dgm:cxn modelId="{88B1C4C4-8E0E-4255-A1F6-B006E4D6772C}" type="presParOf" srcId="{52FBD322-785C-4C9D-A18F-37AA74E0E931}" destId="{4C873F1E-CF60-4B13-8C82-AD110C6C420A}" srcOrd="1" destOrd="0" presId="urn:microsoft.com/office/officeart/2005/8/layout/vList3"/>
    <dgm:cxn modelId="{4517832D-19C3-4B10-A8AD-88F983D8DAAE}" type="presParOf" srcId="{64FEB1A5-524C-4F21-8133-0821786D963D}" destId="{671931C7-FB4C-4CCA-A1AB-61C088067F34}" srcOrd="9" destOrd="0" presId="urn:microsoft.com/office/officeart/2005/8/layout/vList3"/>
    <dgm:cxn modelId="{FAC15D3A-8A11-42EB-95BE-C5F5C15996BD}" type="presParOf" srcId="{64FEB1A5-524C-4F21-8133-0821786D963D}" destId="{4EF73A06-5BD1-4079-9984-5CAB1CB22652}" srcOrd="10" destOrd="0" presId="urn:microsoft.com/office/officeart/2005/8/layout/vList3"/>
    <dgm:cxn modelId="{A65188F7-C280-4305-AE5F-A78116D3021A}" type="presParOf" srcId="{4EF73A06-5BD1-4079-9984-5CAB1CB22652}" destId="{E5C9B3AC-BAF1-47BC-8AC2-646B6C62C257}" srcOrd="0" destOrd="0" presId="urn:microsoft.com/office/officeart/2005/8/layout/vList3"/>
    <dgm:cxn modelId="{2314E924-21D3-4169-BDDD-A53F1F410221}" type="presParOf" srcId="{4EF73A06-5BD1-4079-9984-5CAB1CB22652}" destId="{6AF66423-74F6-4EE0-BF9E-36545D6995E3}" srcOrd="1" destOrd="0" presId="urn:microsoft.com/office/officeart/2005/8/layout/vList3"/>
    <dgm:cxn modelId="{66295E17-3DF6-4C54-9503-62AF637F8F0C}" type="presParOf" srcId="{64FEB1A5-524C-4F21-8133-0821786D963D}" destId="{FCBEEE93-AAFE-4140-A278-57F000EFD014}" srcOrd="11" destOrd="0" presId="urn:microsoft.com/office/officeart/2005/8/layout/vList3"/>
    <dgm:cxn modelId="{11FA9881-B98E-425C-A8C2-E1B7CC24ED7F}" type="presParOf" srcId="{64FEB1A5-524C-4F21-8133-0821786D963D}" destId="{A6BFC7B6-A923-4993-A2C0-DBC71297870A}" srcOrd="12" destOrd="0" presId="urn:microsoft.com/office/officeart/2005/8/layout/vList3"/>
    <dgm:cxn modelId="{334BE82E-DF28-48CA-ADF0-B157B325EB68}" type="presParOf" srcId="{A6BFC7B6-A923-4993-A2C0-DBC71297870A}" destId="{BA25C9A1-C2D2-447B-9A10-360973901D62}" srcOrd="0" destOrd="0" presId="urn:microsoft.com/office/officeart/2005/8/layout/vList3"/>
    <dgm:cxn modelId="{51E41F49-05ED-4443-9D0D-75BA88E76BBC}" type="presParOf" srcId="{A6BFC7B6-A923-4993-A2C0-DBC71297870A}" destId="{0D077861-9A79-4150-BCFA-5F171069C17F}"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ADCB50-C280-43DE-A0D8-14A436784FBC}"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15D80B7C-83D1-46D3-849E-8BDC784CBB33}">
      <dgm:prSet phldrT="[Text]" custT="1"/>
      <dgm:spPr/>
      <dgm:t>
        <a:bodyPr/>
        <a:lstStyle/>
        <a:p>
          <a:r>
            <a:rPr lang="en-GB" sz="2000" dirty="0">
              <a:latin typeface="Arial" panose="020B0604020202020204" pitchFamily="34" charset="0"/>
              <a:cs typeface="Arial" panose="020B0604020202020204" pitchFamily="34" charset="0"/>
            </a:rPr>
            <a:t>First appointment</a:t>
          </a:r>
        </a:p>
      </dgm:t>
    </dgm:pt>
    <dgm:pt modelId="{EE396A93-4766-4A30-9EE6-6999DF6EF1FD}" type="parTrans" cxnId="{BADC327C-3FF1-4EEB-91A4-F7DBD6D8B0FD}">
      <dgm:prSet/>
      <dgm:spPr/>
      <dgm:t>
        <a:bodyPr/>
        <a:lstStyle/>
        <a:p>
          <a:endParaRPr lang="en-GB"/>
        </a:p>
      </dgm:t>
    </dgm:pt>
    <dgm:pt modelId="{5982F82B-4072-48A2-BEAC-5F78CE7F5FA7}" type="sibTrans" cxnId="{BADC327C-3FF1-4EEB-91A4-F7DBD6D8B0FD}">
      <dgm:prSet/>
      <dgm:spPr>
        <a:solidFill>
          <a:srgbClr val="3C6657"/>
        </a:solidFill>
      </dgm:spPr>
      <dgm:t>
        <a:bodyPr/>
        <a:lstStyle/>
        <a:p>
          <a:endParaRPr lang="en-GB">
            <a:latin typeface="Arial" panose="020B0604020202020204" pitchFamily="34" charset="0"/>
            <a:cs typeface="Arial" panose="020B0604020202020204" pitchFamily="34" charset="0"/>
          </a:endParaRPr>
        </a:p>
      </dgm:t>
    </dgm:pt>
    <dgm:pt modelId="{DA6202BA-1FD9-4320-90C6-D1E90DE29116}">
      <dgm:prSet phldrT="[Text]" custT="1"/>
      <dgm:spPr/>
      <dgm:t>
        <a:bodyPr/>
        <a:lstStyle/>
        <a:p>
          <a:r>
            <a:rPr lang="en-GB" sz="2000" dirty="0">
              <a:latin typeface="Arial" panose="020B0604020202020204" pitchFamily="34" charset="0"/>
              <a:cs typeface="Arial" panose="020B0604020202020204" pitchFamily="34" charset="0"/>
            </a:rPr>
            <a:t>Fitting appointment</a:t>
          </a:r>
        </a:p>
      </dgm:t>
    </dgm:pt>
    <dgm:pt modelId="{94B5FDEA-95C4-411E-8E7D-67A92DB26771}" type="parTrans" cxnId="{6D457000-E393-4A24-8CD7-5005069B985C}">
      <dgm:prSet/>
      <dgm:spPr/>
      <dgm:t>
        <a:bodyPr/>
        <a:lstStyle/>
        <a:p>
          <a:endParaRPr lang="en-GB"/>
        </a:p>
      </dgm:t>
    </dgm:pt>
    <dgm:pt modelId="{ACD3084E-32A1-4DEF-B02F-E2E2C2F03463}" type="sibTrans" cxnId="{6D457000-E393-4A24-8CD7-5005069B985C}">
      <dgm:prSet/>
      <dgm:spPr>
        <a:solidFill>
          <a:srgbClr val="3C5B56"/>
        </a:solidFill>
      </dgm:spPr>
      <dgm:t>
        <a:bodyPr/>
        <a:lstStyle/>
        <a:p>
          <a:endParaRPr lang="en-GB">
            <a:latin typeface="Arial" panose="020B0604020202020204" pitchFamily="34" charset="0"/>
            <a:cs typeface="Arial" panose="020B0604020202020204" pitchFamily="34" charset="0"/>
          </a:endParaRPr>
        </a:p>
      </dgm:t>
    </dgm:pt>
    <dgm:pt modelId="{67F7024D-6E0C-4654-88D7-8BA218EF2E95}">
      <dgm:prSet phldrT="[Text]" custT="1"/>
      <dgm:spPr/>
      <dgm:t>
        <a:bodyPr/>
        <a:lstStyle/>
        <a:p>
          <a:r>
            <a:rPr lang="en-GB" sz="2000" dirty="0">
              <a:latin typeface="Arial" panose="020B0604020202020204" pitchFamily="34" charset="0"/>
              <a:cs typeface="Arial" panose="020B0604020202020204" pitchFamily="34" charset="0"/>
            </a:rPr>
            <a:t>Follow up</a:t>
          </a:r>
        </a:p>
      </dgm:t>
    </dgm:pt>
    <dgm:pt modelId="{90863AB3-C053-4811-BA86-9F8B144631FC}" type="parTrans" cxnId="{C7B50594-8738-41D5-87C0-B7C10A7B59B4}">
      <dgm:prSet/>
      <dgm:spPr/>
      <dgm:t>
        <a:bodyPr/>
        <a:lstStyle/>
        <a:p>
          <a:endParaRPr lang="en-GB"/>
        </a:p>
      </dgm:t>
    </dgm:pt>
    <dgm:pt modelId="{06574CD8-CFFE-408E-A5B8-1A91A44A409C}" type="sibTrans" cxnId="{C7B50594-8738-41D5-87C0-B7C10A7B59B4}">
      <dgm:prSet/>
      <dgm:spPr>
        <a:solidFill>
          <a:srgbClr val="3C5B56"/>
        </a:solidFill>
      </dgm:spPr>
      <dgm:t>
        <a:bodyPr/>
        <a:lstStyle/>
        <a:p>
          <a:endParaRPr lang="en-GB">
            <a:latin typeface="Arial" panose="020B0604020202020204" pitchFamily="34" charset="0"/>
            <a:cs typeface="Arial" panose="020B0604020202020204" pitchFamily="34" charset="0"/>
          </a:endParaRPr>
        </a:p>
      </dgm:t>
    </dgm:pt>
    <dgm:pt modelId="{1FB75B9C-290C-474E-8A94-F9BF12EB045C}">
      <dgm:prSet custT="1"/>
      <dgm:spPr/>
      <dgm:t>
        <a:bodyPr/>
        <a:lstStyle/>
        <a:p>
          <a:r>
            <a:rPr lang="en-GB" sz="2000" dirty="0">
              <a:latin typeface="Arial" panose="020B0604020202020204" pitchFamily="34" charset="0"/>
              <a:cs typeface="Arial" panose="020B0604020202020204" pitchFamily="34" charset="0"/>
            </a:rPr>
            <a:t>Repair</a:t>
          </a:r>
        </a:p>
      </dgm:t>
    </dgm:pt>
    <dgm:pt modelId="{DE232B5C-C1C9-4986-A4E4-1157EFADF9A4}" type="parTrans" cxnId="{75854457-5E6F-46E3-9B7E-D1DE62135C75}">
      <dgm:prSet/>
      <dgm:spPr/>
      <dgm:t>
        <a:bodyPr/>
        <a:lstStyle/>
        <a:p>
          <a:endParaRPr lang="en-GB"/>
        </a:p>
      </dgm:t>
    </dgm:pt>
    <dgm:pt modelId="{60B6B6BC-0974-4248-8201-DB69D6D2300A}" type="sibTrans" cxnId="{75854457-5E6F-46E3-9B7E-D1DE62135C75}">
      <dgm:prSet/>
      <dgm:spPr>
        <a:solidFill>
          <a:srgbClr val="3C6657"/>
        </a:solidFill>
      </dgm:spPr>
      <dgm:t>
        <a:bodyPr/>
        <a:lstStyle/>
        <a:p>
          <a:endParaRPr lang="en-GB">
            <a:latin typeface="Arial" panose="020B0604020202020204" pitchFamily="34" charset="0"/>
            <a:cs typeface="Arial" panose="020B0604020202020204" pitchFamily="34" charset="0"/>
          </a:endParaRPr>
        </a:p>
      </dgm:t>
    </dgm:pt>
    <dgm:pt modelId="{80F6E793-0FF2-49AA-9C00-CBAC20B32F76}">
      <dgm:prSet custT="1"/>
      <dgm:spPr/>
      <dgm:t>
        <a:bodyPr/>
        <a:lstStyle/>
        <a:p>
          <a:r>
            <a:rPr lang="en-GB" sz="2000" dirty="0">
              <a:latin typeface="Arial" panose="020B0604020202020204" pitchFamily="34" charset="0"/>
              <a:cs typeface="Arial" panose="020B0604020202020204" pitchFamily="34" charset="0"/>
            </a:rPr>
            <a:t>Reassessment</a:t>
          </a:r>
        </a:p>
      </dgm:t>
    </dgm:pt>
    <dgm:pt modelId="{7259470B-A695-4EF1-AD8C-80254403B4D1}" type="parTrans" cxnId="{65573B90-393B-4722-AC54-829B3B20E1AE}">
      <dgm:prSet/>
      <dgm:spPr/>
      <dgm:t>
        <a:bodyPr/>
        <a:lstStyle/>
        <a:p>
          <a:endParaRPr lang="en-GB"/>
        </a:p>
      </dgm:t>
    </dgm:pt>
    <dgm:pt modelId="{FF1D74DC-F210-4EDE-9397-C4CDA4C2E1F0}" type="sibTrans" cxnId="{65573B90-393B-4722-AC54-829B3B20E1AE}">
      <dgm:prSet/>
      <dgm:spPr/>
      <dgm:t>
        <a:bodyPr/>
        <a:lstStyle/>
        <a:p>
          <a:endParaRPr lang="en-GB"/>
        </a:p>
      </dgm:t>
    </dgm:pt>
    <dgm:pt modelId="{4A4FA98D-9B21-41DD-BC6B-2A3C27439D2D}" type="pres">
      <dgm:prSet presAssocID="{75ADCB50-C280-43DE-A0D8-14A436784FBC}" presName="Name0" presStyleCnt="0">
        <dgm:presLayoutVars>
          <dgm:dir/>
          <dgm:animLvl val="lvl"/>
          <dgm:resizeHandles val="exact"/>
        </dgm:presLayoutVars>
      </dgm:prSet>
      <dgm:spPr/>
    </dgm:pt>
    <dgm:pt modelId="{7EADC672-5ABA-4CC8-B5AF-0AD172B28209}" type="pres">
      <dgm:prSet presAssocID="{75ADCB50-C280-43DE-A0D8-14A436784FBC}" presName="tSp" presStyleCnt="0"/>
      <dgm:spPr/>
    </dgm:pt>
    <dgm:pt modelId="{5B2DF42C-2C42-42C1-B6A9-F9A26A7BF10D}" type="pres">
      <dgm:prSet presAssocID="{75ADCB50-C280-43DE-A0D8-14A436784FBC}" presName="bSp" presStyleCnt="0"/>
      <dgm:spPr/>
    </dgm:pt>
    <dgm:pt modelId="{CC9CAE45-B917-4240-8494-B0ADCE2DF4F7}" type="pres">
      <dgm:prSet presAssocID="{75ADCB50-C280-43DE-A0D8-14A436784FBC}" presName="process" presStyleCnt="0"/>
      <dgm:spPr/>
    </dgm:pt>
    <dgm:pt modelId="{EA7FC411-2706-49EB-B4D5-30EAF0CBF9C0}" type="pres">
      <dgm:prSet presAssocID="{15D80B7C-83D1-46D3-849E-8BDC784CBB33}" presName="composite1" presStyleCnt="0"/>
      <dgm:spPr/>
    </dgm:pt>
    <dgm:pt modelId="{F09094A1-89F4-4AAB-BFA5-F87377980EEE}" type="pres">
      <dgm:prSet presAssocID="{15D80B7C-83D1-46D3-849E-8BDC784CBB33}" presName="dummyNode1" presStyleLbl="node1" presStyleIdx="0" presStyleCnt="5"/>
      <dgm:spPr/>
    </dgm:pt>
    <dgm:pt modelId="{D8BA160E-FB8A-426C-804B-65DBD8E88631}" type="pres">
      <dgm:prSet presAssocID="{15D80B7C-83D1-46D3-849E-8BDC784CBB33}" presName="childNode1" presStyleLbl="bgAcc1" presStyleIdx="0" presStyleCnt="5" custScaleX="116416" custScaleY="133144" custLinFactNeighborX="12755" custLinFactNeighborY="2536">
        <dgm:presLayoutVars>
          <dgm:bulletEnabled val="1"/>
        </dgm:presLayoutVars>
      </dgm:prSet>
      <dgm:spPr>
        <a:blipFill rotWithShape="0">
          <a:blip xmlns:r="http://schemas.openxmlformats.org/officeDocument/2006/relationships" r:embed="rId1"/>
          <a:stretch>
            <a:fillRect/>
          </a:stretch>
        </a:blipFill>
      </dgm:spPr>
    </dgm:pt>
    <dgm:pt modelId="{128FE61B-518C-434D-B039-CA03538394E2}" type="pres">
      <dgm:prSet presAssocID="{15D80B7C-83D1-46D3-849E-8BDC784CBB33}" presName="childNode1tx" presStyleLbl="bgAcc1" presStyleIdx="0" presStyleCnt="5">
        <dgm:presLayoutVars>
          <dgm:bulletEnabled val="1"/>
        </dgm:presLayoutVars>
      </dgm:prSet>
      <dgm:spPr/>
    </dgm:pt>
    <dgm:pt modelId="{81F4BEA9-D539-4373-B3C9-F118B61B14A4}" type="pres">
      <dgm:prSet presAssocID="{15D80B7C-83D1-46D3-849E-8BDC784CBB33}" presName="parentNode1" presStyleLbl="node1" presStyleIdx="0" presStyleCnt="5" custLinFactNeighborX="-3580" custLinFactNeighborY="30025">
        <dgm:presLayoutVars>
          <dgm:chMax val="1"/>
          <dgm:bulletEnabled val="1"/>
        </dgm:presLayoutVars>
      </dgm:prSet>
      <dgm:spPr/>
    </dgm:pt>
    <dgm:pt modelId="{58BA97D5-AAEF-4014-A43F-726EA498C7BA}" type="pres">
      <dgm:prSet presAssocID="{15D80B7C-83D1-46D3-849E-8BDC784CBB33}" presName="connSite1" presStyleCnt="0"/>
      <dgm:spPr/>
    </dgm:pt>
    <dgm:pt modelId="{887C2974-B7DE-4A85-8F59-142D987126AE}" type="pres">
      <dgm:prSet presAssocID="{5982F82B-4072-48A2-BEAC-5F78CE7F5FA7}" presName="Name9" presStyleLbl="sibTrans2D1" presStyleIdx="0" presStyleCnt="4"/>
      <dgm:spPr/>
    </dgm:pt>
    <dgm:pt modelId="{784E1AE9-BF31-4C25-B2CE-E1AE6C10B955}" type="pres">
      <dgm:prSet presAssocID="{DA6202BA-1FD9-4320-90C6-D1E90DE29116}" presName="composite2" presStyleCnt="0"/>
      <dgm:spPr/>
    </dgm:pt>
    <dgm:pt modelId="{4F700E26-78DD-403F-8CBF-8D4A356DE7EE}" type="pres">
      <dgm:prSet presAssocID="{DA6202BA-1FD9-4320-90C6-D1E90DE29116}" presName="dummyNode2" presStyleLbl="node1" presStyleIdx="0" presStyleCnt="5"/>
      <dgm:spPr/>
    </dgm:pt>
    <dgm:pt modelId="{5443FF95-776D-4B32-81DF-52A2457918AD}" type="pres">
      <dgm:prSet presAssocID="{DA6202BA-1FD9-4320-90C6-D1E90DE29116}" presName="childNode2" presStyleLbl="bgAcc1" presStyleIdx="1" presStyleCnt="5" custScaleX="111888" custScaleY="127858" custLinFactNeighborX="8552" custLinFactNeighborY="2536">
        <dgm:presLayoutVars>
          <dgm:bulletEnabled val="1"/>
        </dgm:presLayoutVars>
      </dgm:prSet>
      <dgm:spPr>
        <a:blipFill rotWithShape="0">
          <a:blip xmlns:r="http://schemas.openxmlformats.org/officeDocument/2006/relationships" r:embed="rId2"/>
          <a:stretch>
            <a:fillRect/>
          </a:stretch>
        </a:blipFill>
      </dgm:spPr>
    </dgm:pt>
    <dgm:pt modelId="{F5BEF65A-DA60-4717-B433-DD4AD267FBF3}" type="pres">
      <dgm:prSet presAssocID="{DA6202BA-1FD9-4320-90C6-D1E90DE29116}" presName="childNode2tx" presStyleLbl="bgAcc1" presStyleIdx="1" presStyleCnt="5">
        <dgm:presLayoutVars>
          <dgm:bulletEnabled val="1"/>
        </dgm:presLayoutVars>
      </dgm:prSet>
      <dgm:spPr/>
    </dgm:pt>
    <dgm:pt modelId="{D024A1A6-6751-4121-A105-1BB802E8DD1E}" type="pres">
      <dgm:prSet presAssocID="{DA6202BA-1FD9-4320-90C6-D1E90DE29116}" presName="parentNode2" presStyleLbl="node1" presStyleIdx="1" presStyleCnt="5" custLinFactNeighborX="16018" custLinFactNeighborY="-35330">
        <dgm:presLayoutVars>
          <dgm:chMax val="0"/>
          <dgm:bulletEnabled val="1"/>
        </dgm:presLayoutVars>
      </dgm:prSet>
      <dgm:spPr/>
    </dgm:pt>
    <dgm:pt modelId="{339F082F-0A34-472F-9FE0-068A0D218894}" type="pres">
      <dgm:prSet presAssocID="{DA6202BA-1FD9-4320-90C6-D1E90DE29116}" presName="connSite2" presStyleCnt="0"/>
      <dgm:spPr/>
    </dgm:pt>
    <dgm:pt modelId="{0E3926F4-E5CF-4E95-9874-B027590F5704}" type="pres">
      <dgm:prSet presAssocID="{ACD3084E-32A1-4DEF-B02F-E2E2C2F03463}" presName="Name18" presStyleLbl="sibTrans2D1" presStyleIdx="1" presStyleCnt="4"/>
      <dgm:spPr/>
    </dgm:pt>
    <dgm:pt modelId="{B0FD581B-5A6A-46B9-879C-901373F6FC6A}" type="pres">
      <dgm:prSet presAssocID="{67F7024D-6E0C-4654-88D7-8BA218EF2E95}" presName="composite1" presStyleCnt="0"/>
      <dgm:spPr/>
    </dgm:pt>
    <dgm:pt modelId="{DF8CB666-0E96-4316-B2AC-5E6B148B63CD}" type="pres">
      <dgm:prSet presAssocID="{67F7024D-6E0C-4654-88D7-8BA218EF2E95}" presName="dummyNode1" presStyleLbl="node1" presStyleIdx="1" presStyleCnt="5"/>
      <dgm:spPr/>
    </dgm:pt>
    <dgm:pt modelId="{3AAED42D-DB79-4A8E-BDBF-D63875174867}" type="pres">
      <dgm:prSet presAssocID="{67F7024D-6E0C-4654-88D7-8BA218EF2E95}" presName="childNode1" presStyleLbl="bgAcc1" presStyleIdx="2" presStyleCnt="5" custScaleX="114670" custScaleY="130004" custLinFactNeighborX="5936" custLinFactNeighborY="2536">
        <dgm:presLayoutVars>
          <dgm:bulletEnabled val="1"/>
        </dgm:presLayoutVars>
      </dgm:prSet>
      <dgm:spPr>
        <a:blipFill rotWithShape="0">
          <a:blip xmlns:r="http://schemas.openxmlformats.org/officeDocument/2006/relationships" r:embed="rId3"/>
          <a:stretch>
            <a:fillRect/>
          </a:stretch>
        </a:blipFill>
      </dgm:spPr>
    </dgm:pt>
    <dgm:pt modelId="{8EAC7A9F-FFDE-45D9-903E-0F7E41ABBF86}" type="pres">
      <dgm:prSet presAssocID="{67F7024D-6E0C-4654-88D7-8BA218EF2E95}" presName="childNode1tx" presStyleLbl="bgAcc1" presStyleIdx="2" presStyleCnt="5">
        <dgm:presLayoutVars>
          <dgm:bulletEnabled val="1"/>
        </dgm:presLayoutVars>
      </dgm:prSet>
      <dgm:spPr/>
    </dgm:pt>
    <dgm:pt modelId="{C0E60567-EF6A-4890-BB12-0BEA31D3CC0B}" type="pres">
      <dgm:prSet presAssocID="{67F7024D-6E0C-4654-88D7-8BA218EF2E95}" presName="parentNode1" presStyleLbl="node1" presStyleIdx="2" presStyleCnt="5" custLinFactNeighborX="-632" custLinFactNeighborY="29106">
        <dgm:presLayoutVars>
          <dgm:chMax val="1"/>
          <dgm:bulletEnabled val="1"/>
        </dgm:presLayoutVars>
      </dgm:prSet>
      <dgm:spPr/>
    </dgm:pt>
    <dgm:pt modelId="{43ED9910-F48E-442C-A5DE-D0126E154595}" type="pres">
      <dgm:prSet presAssocID="{67F7024D-6E0C-4654-88D7-8BA218EF2E95}" presName="connSite1" presStyleCnt="0"/>
      <dgm:spPr/>
    </dgm:pt>
    <dgm:pt modelId="{0589FF52-CB12-4AA8-9179-C7F743E4901D}" type="pres">
      <dgm:prSet presAssocID="{06574CD8-CFFE-408E-A5B8-1A91A44A409C}" presName="Name9" presStyleLbl="sibTrans2D1" presStyleIdx="2" presStyleCnt="4"/>
      <dgm:spPr/>
    </dgm:pt>
    <dgm:pt modelId="{8D971F4B-E125-461C-A8D8-EF4A1E52515B}" type="pres">
      <dgm:prSet presAssocID="{1FB75B9C-290C-474E-8A94-F9BF12EB045C}" presName="composite2" presStyleCnt="0"/>
      <dgm:spPr/>
    </dgm:pt>
    <dgm:pt modelId="{31322131-A3B6-44DF-9D37-82F13E00376C}" type="pres">
      <dgm:prSet presAssocID="{1FB75B9C-290C-474E-8A94-F9BF12EB045C}" presName="dummyNode2" presStyleLbl="node1" presStyleIdx="2" presStyleCnt="5"/>
      <dgm:spPr/>
    </dgm:pt>
    <dgm:pt modelId="{66397E79-EAA8-46B7-B41E-91970EF65D5A}" type="pres">
      <dgm:prSet presAssocID="{1FB75B9C-290C-474E-8A94-F9BF12EB045C}" presName="childNode2" presStyleLbl="bgAcc1" presStyleIdx="3" presStyleCnt="5" custScaleX="117296" custScaleY="132560" custLinFactNeighborX="988" custLinFactNeighborY="2536">
        <dgm:presLayoutVars>
          <dgm:bulletEnabled val="1"/>
        </dgm:presLayoutVars>
      </dgm:prSet>
      <dgm:spPr>
        <a:blipFill rotWithShape="0">
          <a:blip xmlns:r="http://schemas.openxmlformats.org/officeDocument/2006/relationships" r:embed="rId4"/>
          <a:stretch>
            <a:fillRect/>
          </a:stretch>
        </a:blipFill>
      </dgm:spPr>
    </dgm:pt>
    <dgm:pt modelId="{6EF443EE-BF4F-4266-BF66-8C45C218E7BA}" type="pres">
      <dgm:prSet presAssocID="{1FB75B9C-290C-474E-8A94-F9BF12EB045C}" presName="childNode2tx" presStyleLbl="bgAcc1" presStyleIdx="3" presStyleCnt="5">
        <dgm:presLayoutVars>
          <dgm:bulletEnabled val="1"/>
        </dgm:presLayoutVars>
      </dgm:prSet>
      <dgm:spPr/>
    </dgm:pt>
    <dgm:pt modelId="{18919C92-7532-47AC-9204-138236A4C311}" type="pres">
      <dgm:prSet presAssocID="{1FB75B9C-290C-474E-8A94-F9BF12EB045C}" presName="parentNode2" presStyleLbl="node1" presStyleIdx="3" presStyleCnt="5" custLinFactNeighborX="-1704" custLinFactNeighborY="-35282">
        <dgm:presLayoutVars>
          <dgm:chMax val="0"/>
          <dgm:bulletEnabled val="1"/>
        </dgm:presLayoutVars>
      </dgm:prSet>
      <dgm:spPr/>
    </dgm:pt>
    <dgm:pt modelId="{DBBBEB72-3531-4E6D-A56A-2AD9EB15B596}" type="pres">
      <dgm:prSet presAssocID="{1FB75B9C-290C-474E-8A94-F9BF12EB045C}" presName="connSite2" presStyleCnt="0"/>
      <dgm:spPr/>
    </dgm:pt>
    <dgm:pt modelId="{27FE53AC-92A8-4CE5-97DC-FFEAAC274121}" type="pres">
      <dgm:prSet presAssocID="{60B6B6BC-0974-4248-8201-DB69D6D2300A}" presName="Name18" presStyleLbl="sibTrans2D1" presStyleIdx="3" presStyleCnt="4"/>
      <dgm:spPr/>
    </dgm:pt>
    <dgm:pt modelId="{127ABF2B-AA57-4C76-8C39-3BB449C370B7}" type="pres">
      <dgm:prSet presAssocID="{80F6E793-0FF2-49AA-9C00-CBAC20B32F76}" presName="composite1" presStyleCnt="0"/>
      <dgm:spPr/>
    </dgm:pt>
    <dgm:pt modelId="{D1479E1B-ECAD-4BE4-ABCE-B5240FF953AE}" type="pres">
      <dgm:prSet presAssocID="{80F6E793-0FF2-49AA-9C00-CBAC20B32F76}" presName="dummyNode1" presStyleLbl="node1" presStyleIdx="3" presStyleCnt="5"/>
      <dgm:spPr/>
    </dgm:pt>
    <dgm:pt modelId="{8013FA54-E1FC-47E6-82F9-8CCC9EC8ED5B}" type="pres">
      <dgm:prSet presAssocID="{80F6E793-0FF2-49AA-9C00-CBAC20B32F76}" presName="childNode1" presStyleLbl="bgAcc1" presStyleIdx="4" presStyleCnt="5" custScaleX="111096" custScaleY="132475" custLinFactNeighborX="598" custLinFactNeighborY="3633">
        <dgm:presLayoutVars>
          <dgm:bulletEnabled val="1"/>
        </dgm:presLayoutVars>
      </dgm:prSet>
      <dgm:spPr>
        <a:blipFill rotWithShape="0">
          <a:blip xmlns:r="http://schemas.openxmlformats.org/officeDocument/2006/relationships" r:embed="rId5"/>
          <a:stretch>
            <a:fillRect/>
          </a:stretch>
        </a:blipFill>
      </dgm:spPr>
    </dgm:pt>
    <dgm:pt modelId="{0604CDCF-463A-4D8F-B7B6-63E5261AA4FB}" type="pres">
      <dgm:prSet presAssocID="{80F6E793-0FF2-49AA-9C00-CBAC20B32F76}" presName="childNode1tx" presStyleLbl="bgAcc1" presStyleIdx="4" presStyleCnt="5">
        <dgm:presLayoutVars>
          <dgm:bulletEnabled val="1"/>
        </dgm:presLayoutVars>
      </dgm:prSet>
      <dgm:spPr/>
    </dgm:pt>
    <dgm:pt modelId="{A455339D-F6AC-4240-BEF9-2247ED7EF5A5}" type="pres">
      <dgm:prSet presAssocID="{80F6E793-0FF2-49AA-9C00-CBAC20B32F76}" presName="parentNode1" presStyleLbl="node1" presStyleIdx="4" presStyleCnt="5" custScaleX="117069" custLinFactNeighborX="-25666" custLinFactNeighborY="30301">
        <dgm:presLayoutVars>
          <dgm:chMax val="1"/>
          <dgm:bulletEnabled val="1"/>
        </dgm:presLayoutVars>
      </dgm:prSet>
      <dgm:spPr/>
    </dgm:pt>
    <dgm:pt modelId="{36FA448D-5C5A-4DBA-AB60-504E74D8E5EC}" type="pres">
      <dgm:prSet presAssocID="{80F6E793-0FF2-49AA-9C00-CBAC20B32F76}" presName="connSite1" presStyleCnt="0"/>
      <dgm:spPr/>
    </dgm:pt>
  </dgm:ptLst>
  <dgm:cxnLst>
    <dgm:cxn modelId="{6D457000-E393-4A24-8CD7-5005069B985C}" srcId="{75ADCB50-C280-43DE-A0D8-14A436784FBC}" destId="{DA6202BA-1FD9-4320-90C6-D1E90DE29116}" srcOrd="1" destOrd="0" parTransId="{94B5FDEA-95C4-411E-8E7D-67A92DB26771}" sibTransId="{ACD3084E-32A1-4DEF-B02F-E2E2C2F03463}"/>
    <dgm:cxn modelId="{D5C7670A-691A-4BC5-B263-6F544D598BB6}" type="presOf" srcId="{80F6E793-0FF2-49AA-9C00-CBAC20B32F76}" destId="{A455339D-F6AC-4240-BEF9-2247ED7EF5A5}" srcOrd="0" destOrd="0" presId="urn:microsoft.com/office/officeart/2005/8/layout/hProcess4"/>
    <dgm:cxn modelId="{E0B7EA17-754C-4F72-917C-DB5259A147A9}" type="presOf" srcId="{1FB75B9C-290C-474E-8A94-F9BF12EB045C}" destId="{18919C92-7532-47AC-9204-138236A4C311}" srcOrd="0" destOrd="0" presId="urn:microsoft.com/office/officeart/2005/8/layout/hProcess4"/>
    <dgm:cxn modelId="{E7F60436-8593-4A36-8DE6-DA768AB38D43}" type="presOf" srcId="{67F7024D-6E0C-4654-88D7-8BA218EF2E95}" destId="{C0E60567-EF6A-4890-BB12-0BEA31D3CC0B}" srcOrd="0" destOrd="0" presId="urn:microsoft.com/office/officeart/2005/8/layout/hProcess4"/>
    <dgm:cxn modelId="{E328703F-2B44-4D5D-BE92-139FDA866871}" type="presOf" srcId="{DA6202BA-1FD9-4320-90C6-D1E90DE29116}" destId="{D024A1A6-6751-4121-A105-1BB802E8DD1E}" srcOrd="0" destOrd="0" presId="urn:microsoft.com/office/officeart/2005/8/layout/hProcess4"/>
    <dgm:cxn modelId="{75854457-5E6F-46E3-9B7E-D1DE62135C75}" srcId="{75ADCB50-C280-43DE-A0D8-14A436784FBC}" destId="{1FB75B9C-290C-474E-8A94-F9BF12EB045C}" srcOrd="3" destOrd="0" parTransId="{DE232B5C-C1C9-4986-A4E4-1157EFADF9A4}" sibTransId="{60B6B6BC-0974-4248-8201-DB69D6D2300A}"/>
    <dgm:cxn modelId="{BADC327C-3FF1-4EEB-91A4-F7DBD6D8B0FD}" srcId="{75ADCB50-C280-43DE-A0D8-14A436784FBC}" destId="{15D80B7C-83D1-46D3-849E-8BDC784CBB33}" srcOrd="0" destOrd="0" parTransId="{EE396A93-4766-4A30-9EE6-6999DF6EF1FD}" sibTransId="{5982F82B-4072-48A2-BEAC-5F78CE7F5FA7}"/>
    <dgm:cxn modelId="{65573B90-393B-4722-AC54-829B3B20E1AE}" srcId="{75ADCB50-C280-43DE-A0D8-14A436784FBC}" destId="{80F6E793-0FF2-49AA-9C00-CBAC20B32F76}" srcOrd="4" destOrd="0" parTransId="{7259470B-A695-4EF1-AD8C-80254403B4D1}" sibTransId="{FF1D74DC-F210-4EDE-9397-C4CDA4C2E1F0}"/>
    <dgm:cxn modelId="{C7B50594-8738-41D5-87C0-B7C10A7B59B4}" srcId="{75ADCB50-C280-43DE-A0D8-14A436784FBC}" destId="{67F7024D-6E0C-4654-88D7-8BA218EF2E95}" srcOrd="2" destOrd="0" parTransId="{90863AB3-C053-4811-BA86-9F8B144631FC}" sibTransId="{06574CD8-CFFE-408E-A5B8-1A91A44A409C}"/>
    <dgm:cxn modelId="{10B3A79B-072E-41FF-AAFC-3E7A835EB9B0}" type="presOf" srcId="{ACD3084E-32A1-4DEF-B02F-E2E2C2F03463}" destId="{0E3926F4-E5CF-4E95-9874-B027590F5704}" srcOrd="0" destOrd="0" presId="urn:microsoft.com/office/officeart/2005/8/layout/hProcess4"/>
    <dgm:cxn modelId="{85F98DBD-C170-4191-9AD4-FE63DA300AB4}" type="presOf" srcId="{06574CD8-CFFE-408E-A5B8-1A91A44A409C}" destId="{0589FF52-CB12-4AA8-9179-C7F743E4901D}" srcOrd="0" destOrd="0" presId="urn:microsoft.com/office/officeart/2005/8/layout/hProcess4"/>
    <dgm:cxn modelId="{256C39C8-48DE-497E-8669-04A8F03E4138}" type="presOf" srcId="{60B6B6BC-0974-4248-8201-DB69D6D2300A}" destId="{27FE53AC-92A8-4CE5-97DC-FFEAAC274121}" srcOrd="0" destOrd="0" presId="urn:microsoft.com/office/officeart/2005/8/layout/hProcess4"/>
    <dgm:cxn modelId="{ACAA0BCC-D470-4B79-AF65-4E45BD5E71F9}" type="presOf" srcId="{15D80B7C-83D1-46D3-849E-8BDC784CBB33}" destId="{81F4BEA9-D539-4373-B3C9-F118B61B14A4}" srcOrd="0" destOrd="0" presId="urn:microsoft.com/office/officeart/2005/8/layout/hProcess4"/>
    <dgm:cxn modelId="{EAFB22E2-E89E-4060-909E-CFBA12B3C35B}" type="presOf" srcId="{5982F82B-4072-48A2-BEAC-5F78CE7F5FA7}" destId="{887C2974-B7DE-4A85-8F59-142D987126AE}" srcOrd="0" destOrd="0" presId="urn:microsoft.com/office/officeart/2005/8/layout/hProcess4"/>
    <dgm:cxn modelId="{43602BF6-C3A9-4C26-B763-4824163AF993}" type="presOf" srcId="{75ADCB50-C280-43DE-A0D8-14A436784FBC}" destId="{4A4FA98D-9B21-41DD-BC6B-2A3C27439D2D}" srcOrd="0" destOrd="0" presId="urn:microsoft.com/office/officeart/2005/8/layout/hProcess4"/>
    <dgm:cxn modelId="{28E807DC-8907-4CC8-94FF-6C44E8EAE872}" type="presParOf" srcId="{4A4FA98D-9B21-41DD-BC6B-2A3C27439D2D}" destId="{7EADC672-5ABA-4CC8-B5AF-0AD172B28209}" srcOrd="0" destOrd="0" presId="urn:microsoft.com/office/officeart/2005/8/layout/hProcess4"/>
    <dgm:cxn modelId="{B6AEB098-C4CA-4201-8E5D-26D0ABBBA8BC}" type="presParOf" srcId="{4A4FA98D-9B21-41DD-BC6B-2A3C27439D2D}" destId="{5B2DF42C-2C42-42C1-B6A9-F9A26A7BF10D}" srcOrd="1" destOrd="0" presId="urn:microsoft.com/office/officeart/2005/8/layout/hProcess4"/>
    <dgm:cxn modelId="{D40769EE-5262-4AB1-8A09-DA7091060783}" type="presParOf" srcId="{4A4FA98D-9B21-41DD-BC6B-2A3C27439D2D}" destId="{CC9CAE45-B917-4240-8494-B0ADCE2DF4F7}" srcOrd="2" destOrd="0" presId="urn:microsoft.com/office/officeart/2005/8/layout/hProcess4"/>
    <dgm:cxn modelId="{A3B81698-BAF8-478E-8CB8-6095EA80502B}" type="presParOf" srcId="{CC9CAE45-B917-4240-8494-B0ADCE2DF4F7}" destId="{EA7FC411-2706-49EB-B4D5-30EAF0CBF9C0}" srcOrd="0" destOrd="0" presId="urn:microsoft.com/office/officeart/2005/8/layout/hProcess4"/>
    <dgm:cxn modelId="{4BC88CB4-A311-4A7B-B755-276F7C409AAE}" type="presParOf" srcId="{EA7FC411-2706-49EB-B4D5-30EAF0CBF9C0}" destId="{F09094A1-89F4-4AAB-BFA5-F87377980EEE}" srcOrd="0" destOrd="0" presId="urn:microsoft.com/office/officeart/2005/8/layout/hProcess4"/>
    <dgm:cxn modelId="{B21F788E-4B93-4023-A5DF-A6E20F19F41C}" type="presParOf" srcId="{EA7FC411-2706-49EB-B4D5-30EAF0CBF9C0}" destId="{D8BA160E-FB8A-426C-804B-65DBD8E88631}" srcOrd="1" destOrd="0" presId="urn:microsoft.com/office/officeart/2005/8/layout/hProcess4"/>
    <dgm:cxn modelId="{8B2F76EC-7E21-443B-B262-7D6E9D6C2160}" type="presParOf" srcId="{EA7FC411-2706-49EB-B4D5-30EAF0CBF9C0}" destId="{128FE61B-518C-434D-B039-CA03538394E2}" srcOrd="2" destOrd="0" presId="urn:microsoft.com/office/officeart/2005/8/layout/hProcess4"/>
    <dgm:cxn modelId="{19D7B8C9-5880-4634-8DF0-08877D930738}" type="presParOf" srcId="{EA7FC411-2706-49EB-B4D5-30EAF0CBF9C0}" destId="{81F4BEA9-D539-4373-B3C9-F118B61B14A4}" srcOrd="3" destOrd="0" presId="urn:microsoft.com/office/officeart/2005/8/layout/hProcess4"/>
    <dgm:cxn modelId="{F139EA94-3E9E-4BD9-A90A-F32A0BC72D90}" type="presParOf" srcId="{EA7FC411-2706-49EB-B4D5-30EAF0CBF9C0}" destId="{58BA97D5-AAEF-4014-A43F-726EA498C7BA}" srcOrd="4" destOrd="0" presId="urn:microsoft.com/office/officeart/2005/8/layout/hProcess4"/>
    <dgm:cxn modelId="{654F280B-C7CE-4ABE-BD2B-7700B70DF76F}" type="presParOf" srcId="{CC9CAE45-B917-4240-8494-B0ADCE2DF4F7}" destId="{887C2974-B7DE-4A85-8F59-142D987126AE}" srcOrd="1" destOrd="0" presId="urn:microsoft.com/office/officeart/2005/8/layout/hProcess4"/>
    <dgm:cxn modelId="{D8863815-CEEB-46FB-91F3-036CE3729130}" type="presParOf" srcId="{CC9CAE45-B917-4240-8494-B0ADCE2DF4F7}" destId="{784E1AE9-BF31-4C25-B2CE-E1AE6C10B955}" srcOrd="2" destOrd="0" presId="urn:microsoft.com/office/officeart/2005/8/layout/hProcess4"/>
    <dgm:cxn modelId="{9D4F3F1E-5BE7-41AC-A6E6-E30A35E41C68}" type="presParOf" srcId="{784E1AE9-BF31-4C25-B2CE-E1AE6C10B955}" destId="{4F700E26-78DD-403F-8CBF-8D4A356DE7EE}" srcOrd="0" destOrd="0" presId="urn:microsoft.com/office/officeart/2005/8/layout/hProcess4"/>
    <dgm:cxn modelId="{55D0235A-633F-4191-B146-3B52F071FEC0}" type="presParOf" srcId="{784E1AE9-BF31-4C25-B2CE-E1AE6C10B955}" destId="{5443FF95-776D-4B32-81DF-52A2457918AD}" srcOrd="1" destOrd="0" presId="urn:microsoft.com/office/officeart/2005/8/layout/hProcess4"/>
    <dgm:cxn modelId="{261A1A77-7F5A-4DF6-857E-AADF9C62F8E1}" type="presParOf" srcId="{784E1AE9-BF31-4C25-B2CE-E1AE6C10B955}" destId="{F5BEF65A-DA60-4717-B433-DD4AD267FBF3}" srcOrd="2" destOrd="0" presId="urn:microsoft.com/office/officeart/2005/8/layout/hProcess4"/>
    <dgm:cxn modelId="{2DF30332-4AF8-457C-A736-45BFDABDDCBB}" type="presParOf" srcId="{784E1AE9-BF31-4C25-B2CE-E1AE6C10B955}" destId="{D024A1A6-6751-4121-A105-1BB802E8DD1E}" srcOrd="3" destOrd="0" presId="urn:microsoft.com/office/officeart/2005/8/layout/hProcess4"/>
    <dgm:cxn modelId="{64104F50-06FD-42C9-934B-A85D5734144D}" type="presParOf" srcId="{784E1AE9-BF31-4C25-B2CE-E1AE6C10B955}" destId="{339F082F-0A34-472F-9FE0-068A0D218894}" srcOrd="4" destOrd="0" presId="urn:microsoft.com/office/officeart/2005/8/layout/hProcess4"/>
    <dgm:cxn modelId="{135E11DF-BBC1-40B8-BBBB-F41B5DD341EF}" type="presParOf" srcId="{CC9CAE45-B917-4240-8494-B0ADCE2DF4F7}" destId="{0E3926F4-E5CF-4E95-9874-B027590F5704}" srcOrd="3" destOrd="0" presId="urn:microsoft.com/office/officeart/2005/8/layout/hProcess4"/>
    <dgm:cxn modelId="{CFDDACCD-E62B-4A50-ACFA-E6DC89DCF711}" type="presParOf" srcId="{CC9CAE45-B917-4240-8494-B0ADCE2DF4F7}" destId="{B0FD581B-5A6A-46B9-879C-901373F6FC6A}" srcOrd="4" destOrd="0" presId="urn:microsoft.com/office/officeart/2005/8/layout/hProcess4"/>
    <dgm:cxn modelId="{3D4003CC-D9E0-44BC-909A-F0DB6F61865A}" type="presParOf" srcId="{B0FD581B-5A6A-46B9-879C-901373F6FC6A}" destId="{DF8CB666-0E96-4316-B2AC-5E6B148B63CD}" srcOrd="0" destOrd="0" presId="urn:microsoft.com/office/officeart/2005/8/layout/hProcess4"/>
    <dgm:cxn modelId="{C5EC8F49-DD09-4BA2-89EA-FC266FF5BCD1}" type="presParOf" srcId="{B0FD581B-5A6A-46B9-879C-901373F6FC6A}" destId="{3AAED42D-DB79-4A8E-BDBF-D63875174867}" srcOrd="1" destOrd="0" presId="urn:microsoft.com/office/officeart/2005/8/layout/hProcess4"/>
    <dgm:cxn modelId="{670CE177-CDA2-45A8-A6CA-40EEF46D3F5B}" type="presParOf" srcId="{B0FD581B-5A6A-46B9-879C-901373F6FC6A}" destId="{8EAC7A9F-FFDE-45D9-903E-0F7E41ABBF86}" srcOrd="2" destOrd="0" presId="urn:microsoft.com/office/officeart/2005/8/layout/hProcess4"/>
    <dgm:cxn modelId="{4FB41C51-959A-4822-BD98-CE9CBF495D6D}" type="presParOf" srcId="{B0FD581B-5A6A-46B9-879C-901373F6FC6A}" destId="{C0E60567-EF6A-4890-BB12-0BEA31D3CC0B}" srcOrd="3" destOrd="0" presId="urn:microsoft.com/office/officeart/2005/8/layout/hProcess4"/>
    <dgm:cxn modelId="{1BB3F4C8-805B-4473-BF4A-159C36345AB3}" type="presParOf" srcId="{B0FD581B-5A6A-46B9-879C-901373F6FC6A}" destId="{43ED9910-F48E-442C-A5DE-D0126E154595}" srcOrd="4" destOrd="0" presId="urn:microsoft.com/office/officeart/2005/8/layout/hProcess4"/>
    <dgm:cxn modelId="{11F5AB26-15CA-46A9-94BC-00FE902E596A}" type="presParOf" srcId="{CC9CAE45-B917-4240-8494-B0ADCE2DF4F7}" destId="{0589FF52-CB12-4AA8-9179-C7F743E4901D}" srcOrd="5" destOrd="0" presId="urn:microsoft.com/office/officeart/2005/8/layout/hProcess4"/>
    <dgm:cxn modelId="{54B1067D-135F-4C9F-83B1-2C3DE31D125F}" type="presParOf" srcId="{CC9CAE45-B917-4240-8494-B0ADCE2DF4F7}" destId="{8D971F4B-E125-461C-A8D8-EF4A1E52515B}" srcOrd="6" destOrd="0" presId="urn:microsoft.com/office/officeart/2005/8/layout/hProcess4"/>
    <dgm:cxn modelId="{6A68A690-E98D-4B30-B318-B74FC6422A83}" type="presParOf" srcId="{8D971F4B-E125-461C-A8D8-EF4A1E52515B}" destId="{31322131-A3B6-44DF-9D37-82F13E00376C}" srcOrd="0" destOrd="0" presId="urn:microsoft.com/office/officeart/2005/8/layout/hProcess4"/>
    <dgm:cxn modelId="{52E823A0-7DBF-49CB-AA98-96C0BA6BA5C6}" type="presParOf" srcId="{8D971F4B-E125-461C-A8D8-EF4A1E52515B}" destId="{66397E79-EAA8-46B7-B41E-91970EF65D5A}" srcOrd="1" destOrd="0" presId="urn:microsoft.com/office/officeart/2005/8/layout/hProcess4"/>
    <dgm:cxn modelId="{36F3B2D2-A2FF-41BD-AA52-2FD1F2C68E7B}" type="presParOf" srcId="{8D971F4B-E125-461C-A8D8-EF4A1E52515B}" destId="{6EF443EE-BF4F-4266-BF66-8C45C218E7BA}" srcOrd="2" destOrd="0" presId="urn:microsoft.com/office/officeart/2005/8/layout/hProcess4"/>
    <dgm:cxn modelId="{A132BBAC-3B2A-4B6B-83F4-7F6AD0843FFD}" type="presParOf" srcId="{8D971F4B-E125-461C-A8D8-EF4A1E52515B}" destId="{18919C92-7532-47AC-9204-138236A4C311}" srcOrd="3" destOrd="0" presId="urn:microsoft.com/office/officeart/2005/8/layout/hProcess4"/>
    <dgm:cxn modelId="{B3962004-0B98-4E48-B3F3-C01CE76EF4DE}" type="presParOf" srcId="{8D971F4B-E125-461C-A8D8-EF4A1E52515B}" destId="{DBBBEB72-3531-4E6D-A56A-2AD9EB15B596}" srcOrd="4" destOrd="0" presId="urn:microsoft.com/office/officeart/2005/8/layout/hProcess4"/>
    <dgm:cxn modelId="{8C41E0BF-228D-4F86-8A07-852EDC092120}" type="presParOf" srcId="{CC9CAE45-B917-4240-8494-B0ADCE2DF4F7}" destId="{27FE53AC-92A8-4CE5-97DC-FFEAAC274121}" srcOrd="7" destOrd="0" presId="urn:microsoft.com/office/officeart/2005/8/layout/hProcess4"/>
    <dgm:cxn modelId="{611F7914-D0CC-4A95-9B13-A40BADADA04C}" type="presParOf" srcId="{CC9CAE45-B917-4240-8494-B0ADCE2DF4F7}" destId="{127ABF2B-AA57-4C76-8C39-3BB449C370B7}" srcOrd="8" destOrd="0" presId="urn:microsoft.com/office/officeart/2005/8/layout/hProcess4"/>
    <dgm:cxn modelId="{6D996D58-ECAE-4607-AC5E-446E6F319D12}" type="presParOf" srcId="{127ABF2B-AA57-4C76-8C39-3BB449C370B7}" destId="{D1479E1B-ECAD-4BE4-ABCE-B5240FF953AE}" srcOrd="0" destOrd="0" presId="urn:microsoft.com/office/officeart/2005/8/layout/hProcess4"/>
    <dgm:cxn modelId="{B1E05E4B-B556-4351-B613-064DD3CEB3C0}" type="presParOf" srcId="{127ABF2B-AA57-4C76-8C39-3BB449C370B7}" destId="{8013FA54-E1FC-47E6-82F9-8CCC9EC8ED5B}" srcOrd="1" destOrd="0" presId="urn:microsoft.com/office/officeart/2005/8/layout/hProcess4"/>
    <dgm:cxn modelId="{DFF74065-F98E-4230-AB59-E1E01B5CC309}" type="presParOf" srcId="{127ABF2B-AA57-4C76-8C39-3BB449C370B7}" destId="{0604CDCF-463A-4D8F-B7B6-63E5261AA4FB}" srcOrd="2" destOrd="0" presId="urn:microsoft.com/office/officeart/2005/8/layout/hProcess4"/>
    <dgm:cxn modelId="{2DA65BB3-4E80-4708-AA6D-55AB1B2E3F02}" type="presParOf" srcId="{127ABF2B-AA57-4C76-8C39-3BB449C370B7}" destId="{A455339D-F6AC-4240-BEF9-2247ED7EF5A5}" srcOrd="3" destOrd="0" presId="urn:microsoft.com/office/officeart/2005/8/layout/hProcess4"/>
    <dgm:cxn modelId="{2B3699DD-8678-41A0-A37A-511446380FD2}" type="presParOf" srcId="{127ABF2B-AA57-4C76-8C39-3BB449C370B7}" destId="{36FA448D-5C5A-4DBA-AB60-504E74D8E5EC}"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69D7FE-9B68-460D-8689-5BD9FF50A196}" type="doc">
      <dgm:prSet loTypeId="urn:microsoft.com/office/officeart/2005/8/layout/rings+Icon" loCatId="officeonline" qsTypeId="urn:microsoft.com/office/officeart/2005/8/quickstyle/simple1" qsCatId="simple" csTypeId="urn:microsoft.com/office/officeart/2005/8/colors/accent1_2" csCatId="accent1" phldr="1"/>
      <dgm:spPr/>
    </dgm:pt>
    <dgm:pt modelId="{0AD16331-EF50-47B9-AB25-84F8C28A6F9F}">
      <dgm:prSet phldrT="[Text]" custT="1"/>
      <dgm:spPr>
        <a:solidFill>
          <a:schemeClr val="tx2">
            <a:lumMod val="20000"/>
            <a:lumOff val="80000"/>
          </a:schemeClr>
        </a:solidFill>
        <a:ln>
          <a:noFill/>
        </a:ln>
      </dgm:spPr>
      <dgm:t>
        <a:bodyPr/>
        <a:lstStyle/>
        <a:p>
          <a:r>
            <a:rPr lang="da-DK" sz="2000" dirty="0" err="1">
              <a:latin typeface="Arial" panose="020B0604020202020204" pitchFamily="34" charset="0"/>
              <a:cs typeface="Arial" panose="020B0604020202020204" pitchFamily="34" charset="0"/>
            </a:rPr>
            <a:t>Affinity</a:t>
          </a:r>
          <a:r>
            <a:rPr lang="da-DK" sz="2000" dirty="0">
              <a:latin typeface="Arial" panose="020B0604020202020204" pitchFamily="34" charset="0"/>
              <a:cs typeface="Arial" panose="020B0604020202020204" pitchFamily="34" charset="0"/>
            </a:rPr>
            <a:t> Compact</a:t>
          </a:r>
        </a:p>
      </dgm:t>
    </dgm:pt>
    <dgm:pt modelId="{9183E946-43B8-4706-AC8B-5B826D6BB0BD}" type="parTrans" cxnId="{C23F5809-9837-4CA5-9DC1-FBA83F0C6996}">
      <dgm:prSet/>
      <dgm:spPr/>
      <dgm:t>
        <a:bodyPr/>
        <a:lstStyle/>
        <a:p>
          <a:endParaRPr lang="da-DK" sz="2000">
            <a:latin typeface="Arial" panose="020B0604020202020204" pitchFamily="34" charset="0"/>
            <a:cs typeface="Arial" panose="020B0604020202020204" pitchFamily="34" charset="0"/>
          </a:endParaRPr>
        </a:p>
      </dgm:t>
    </dgm:pt>
    <dgm:pt modelId="{066651DE-6E3F-4554-992B-3D448194E644}" type="sibTrans" cxnId="{C23F5809-9837-4CA5-9DC1-FBA83F0C6996}">
      <dgm:prSet/>
      <dgm:spPr/>
      <dgm:t>
        <a:bodyPr/>
        <a:lstStyle/>
        <a:p>
          <a:endParaRPr lang="da-DK" sz="2000">
            <a:latin typeface="Arial" panose="020B0604020202020204" pitchFamily="34" charset="0"/>
            <a:cs typeface="Arial" panose="020B0604020202020204" pitchFamily="34" charset="0"/>
          </a:endParaRPr>
        </a:p>
      </dgm:t>
    </dgm:pt>
    <dgm:pt modelId="{DD141A0E-7A45-4B0C-A3DB-074DB7343944}">
      <dgm:prSet phldrT="[Text]" custT="1"/>
      <dgm:spPr>
        <a:solidFill>
          <a:schemeClr val="tx2">
            <a:lumMod val="60000"/>
            <a:lumOff val="40000"/>
          </a:schemeClr>
        </a:solidFill>
        <a:ln>
          <a:noFill/>
        </a:ln>
      </dgm:spPr>
      <dgm:t>
        <a:bodyPr/>
        <a:lstStyle/>
        <a:p>
          <a:r>
            <a:rPr lang="da-DK" sz="2000" dirty="0" err="1">
              <a:latin typeface="Arial" panose="020B0604020202020204" pitchFamily="34" charset="0"/>
              <a:cs typeface="Arial" panose="020B0604020202020204" pitchFamily="34" charset="0"/>
            </a:rPr>
            <a:t>Aurical</a:t>
          </a:r>
          <a:endParaRPr lang="da-DK" sz="2000" dirty="0">
            <a:latin typeface="Arial" panose="020B0604020202020204" pitchFamily="34" charset="0"/>
            <a:cs typeface="Arial" panose="020B0604020202020204" pitchFamily="34" charset="0"/>
          </a:endParaRPr>
        </a:p>
      </dgm:t>
    </dgm:pt>
    <dgm:pt modelId="{8A8D01C7-E3D7-44BA-81EC-EB75C8B12C21}" type="parTrans" cxnId="{9D69D179-A2ED-4B05-AD1A-B9DE33031C34}">
      <dgm:prSet/>
      <dgm:spPr/>
      <dgm:t>
        <a:bodyPr/>
        <a:lstStyle/>
        <a:p>
          <a:endParaRPr lang="da-DK" sz="2000">
            <a:latin typeface="Arial" panose="020B0604020202020204" pitchFamily="34" charset="0"/>
            <a:cs typeface="Arial" panose="020B0604020202020204" pitchFamily="34" charset="0"/>
          </a:endParaRPr>
        </a:p>
      </dgm:t>
    </dgm:pt>
    <dgm:pt modelId="{FC47215D-C4C7-4D81-95FD-AF01D364D0ED}" type="sibTrans" cxnId="{9D69D179-A2ED-4B05-AD1A-B9DE33031C34}">
      <dgm:prSet/>
      <dgm:spPr/>
      <dgm:t>
        <a:bodyPr/>
        <a:lstStyle/>
        <a:p>
          <a:endParaRPr lang="da-DK" sz="2000">
            <a:latin typeface="Arial" panose="020B0604020202020204" pitchFamily="34" charset="0"/>
            <a:cs typeface="Arial" panose="020B0604020202020204" pitchFamily="34" charset="0"/>
          </a:endParaRPr>
        </a:p>
      </dgm:t>
    </dgm:pt>
    <dgm:pt modelId="{EC8B222C-EFD3-4C44-A334-90DB88E20401}">
      <dgm:prSet phldrT="[Text]" custT="1"/>
      <dgm:spPr>
        <a:solidFill>
          <a:schemeClr val="tx2"/>
        </a:solidFill>
        <a:ln>
          <a:noFill/>
        </a:ln>
      </dgm:spPr>
      <dgm:t>
        <a:bodyPr/>
        <a:lstStyle/>
        <a:p>
          <a:r>
            <a:rPr lang="da-DK" sz="2000" dirty="0">
              <a:solidFill>
                <a:schemeClr val="bg1"/>
              </a:solidFill>
              <a:latin typeface="Arial" panose="020B0604020202020204" pitchFamily="34" charset="0"/>
              <a:cs typeface="Arial" panose="020B0604020202020204" pitchFamily="34" charset="0"/>
            </a:rPr>
            <a:t>Common Features</a:t>
          </a:r>
        </a:p>
      </dgm:t>
    </dgm:pt>
    <dgm:pt modelId="{DF2CAA53-8206-4D17-9A97-CEB982BF7C86}" type="parTrans" cxnId="{8DA73FCC-175D-485E-90B1-A4649B7946AF}">
      <dgm:prSet/>
      <dgm:spPr/>
      <dgm:t>
        <a:bodyPr/>
        <a:lstStyle/>
        <a:p>
          <a:endParaRPr lang="da-DK" sz="2000">
            <a:latin typeface="Arial" panose="020B0604020202020204" pitchFamily="34" charset="0"/>
            <a:cs typeface="Arial" panose="020B0604020202020204" pitchFamily="34" charset="0"/>
          </a:endParaRPr>
        </a:p>
      </dgm:t>
    </dgm:pt>
    <dgm:pt modelId="{E5379B82-D1E4-49B8-B687-EDC7E8573796}" type="sibTrans" cxnId="{8DA73FCC-175D-485E-90B1-A4649B7946AF}">
      <dgm:prSet/>
      <dgm:spPr/>
      <dgm:t>
        <a:bodyPr/>
        <a:lstStyle/>
        <a:p>
          <a:endParaRPr lang="da-DK" sz="2000">
            <a:latin typeface="Arial" panose="020B0604020202020204" pitchFamily="34" charset="0"/>
            <a:cs typeface="Arial" panose="020B0604020202020204" pitchFamily="34" charset="0"/>
          </a:endParaRPr>
        </a:p>
      </dgm:t>
    </dgm:pt>
    <dgm:pt modelId="{C715E07F-5ABE-4FF9-A3AC-B5775346ADBB}" type="pres">
      <dgm:prSet presAssocID="{C669D7FE-9B68-460D-8689-5BD9FF50A196}" presName="Name0" presStyleCnt="0">
        <dgm:presLayoutVars>
          <dgm:chMax val="7"/>
          <dgm:dir/>
          <dgm:resizeHandles val="exact"/>
        </dgm:presLayoutVars>
      </dgm:prSet>
      <dgm:spPr/>
    </dgm:pt>
    <dgm:pt modelId="{2526EA8C-21E6-4DAD-8A2A-D2E55F77C97A}" type="pres">
      <dgm:prSet presAssocID="{C669D7FE-9B68-460D-8689-5BD9FF50A196}" presName="ellipse1" presStyleLbl="vennNode1" presStyleIdx="0" presStyleCnt="3" custScaleX="154481" custScaleY="153928" custLinFactX="63205" custLinFactNeighborX="100000" custLinFactNeighborY="46672">
        <dgm:presLayoutVars>
          <dgm:bulletEnabled val="1"/>
        </dgm:presLayoutVars>
      </dgm:prSet>
      <dgm:spPr/>
    </dgm:pt>
    <dgm:pt modelId="{5C5CF238-8E6F-42EF-9AA6-BD13BD2C250A}" type="pres">
      <dgm:prSet presAssocID="{C669D7FE-9B68-460D-8689-5BD9FF50A196}" presName="ellipse2" presStyleLbl="vennNode1" presStyleIdx="1" presStyleCnt="3" custScaleX="154279" custScaleY="153680" custLinFactX="-19426" custLinFactNeighborX="-100000" custLinFactNeighborY="-28824">
        <dgm:presLayoutVars>
          <dgm:bulletEnabled val="1"/>
        </dgm:presLayoutVars>
      </dgm:prSet>
      <dgm:spPr/>
    </dgm:pt>
    <dgm:pt modelId="{97D2655E-D50C-46A5-82B8-163B384DB19B}" type="pres">
      <dgm:prSet presAssocID="{C669D7FE-9B68-460D-8689-5BD9FF50A196}" presName="ellipse3" presStyleLbl="vennNode1" presStyleIdx="2" presStyleCnt="3" custScaleX="171166" custScaleY="166694" custLinFactNeighborX="-54820" custLinFactNeighborY="-39780">
        <dgm:presLayoutVars>
          <dgm:bulletEnabled val="1"/>
        </dgm:presLayoutVars>
      </dgm:prSet>
      <dgm:spPr/>
    </dgm:pt>
  </dgm:ptLst>
  <dgm:cxnLst>
    <dgm:cxn modelId="{C23F5809-9837-4CA5-9DC1-FBA83F0C6996}" srcId="{C669D7FE-9B68-460D-8689-5BD9FF50A196}" destId="{0AD16331-EF50-47B9-AB25-84F8C28A6F9F}" srcOrd="0" destOrd="0" parTransId="{9183E946-43B8-4706-AC8B-5B826D6BB0BD}" sibTransId="{066651DE-6E3F-4554-992B-3D448194E644}"/>
    <dgm:cxn modelId="{A702B720-EAA3-4251-8C67-EED29B87A627}" type="presOf" srcId="{0AD16331-EF50-47B9-AB25-84F8C28A6F9F}" destId="{2526EA8C-21E6-4DAD-8A2A-D2E55F77C97A}" srcOrd="0" destOrd="0" presId="urn:microsoft.com/office/officeart/2005/8/layout/rings+Icon"/>
    <dgm:cxn modelId="{2670372D-9A34-4DE9-9530-7F4C3389A945}" type="presOf" srcId="{EC8B222C-EFD3-4C44-A334-90DB88E20401}" destId="{97D2655E-D50C-46A5-82B8-163B384DB19B}" srcOrd="0" destOrd="0" presId="urn:microsoft.com/office/officeart/2005/8/layout/rings+Icon"/>
    <dgm:cxn modelId="{DE5CD950-F0BC-466B-9E6F-C8EBA07971C1}" type="presOf" srcId="{DD141A0E-7A45-4B0C-A3DB-074DB7343944}" destId="{5C5CF238-8E6F-42EF-9AA6-BD13BD2C250A}" srcOrd="0" destOrd="0" presId="urn:microsoft.com/office/officeart/2005/8/layout/rings+Icon"/>
    <dgm:cxn modelId="{9D69D179-A2ED-4B05-AD1A-B9DE33031C34}" srcId="{C669D7FE-9B68-460D-8689-5BD9FF50A196}" destId="{DD141A0E-7A45-4B0C-A3DB-074DB7343944}" srcOrd="1" destOrd="0" parTransId="{8A8D01C7-E3D7-44BA-81EC-EB75C8B12C21}" sibTransId="{FC47215D-C4C7-4D81-95FD-AF01D364D0ED}"/>
    <dgm:cxn modelId="{8DA73FCC-175D-485E-90B1-A4649B7946AF}" srcId="{C669D7FE-9B68-460D-8689-5BD9FF50A196}" destId="{EC8B222C-EFD3-4C44-A334-90DB88E20401}" srcOrd="2" destOrd="0" parTransId="{DF2CAA53-8206-4D17-9A97-CEB982BF7C86}" sibTransId="{E5379B82-D1E4-49B8-B687-EDC7E8573796}"/>
    <dgm:cxn modelId="{E47550E5-F94D-43A0-823E-EE85F0904A8F}" type="presOf" srcId="{C669D7FE-9B68-460D-8689-5BD9FF50A196}" destId="{C715E07F-5ABE-4FF9-A3AC-B5775346ADBB}" srcOrd="0" destOrd="0" presId="urn:microsoft.com/office/officeart/2005/8/layout/rings+Icon"/>
    <dgm:cxn modelId="{57D982F2-58F8-401C-B48D-E991C6CCE88C}" type="presParOf" srcId="{C715E07F-5ABE-4FF9-A3AC-B5775346ADBB}" destId="{2526EA8C-21E6-4DAD-8A2A-D2E55F77C97A}" srcOrd="0" destOrd="0" presId="urn:microsoft.com/office/officeart/2005/8/layout/rings+Icon"/>
    <dgm:cxn modelId="{AB3D6893-699D-4FD7-9A12-5F3002983283}" type="presParOf" srcId="{C715E07F-5ABE-4FF9-A3AC-B5775346ADBB}" destId="{5C5CF238-8E6F-42EF-9AA6-BD13BD2C250A}" srcOrd="1" destOrd="0" presId="urn:microsoft.com/office/officeart/2005/8/layout/rings+Icon"/>
    <dgm:cxn modelId="{0DD37C34-42FB-4674-A16B-12AC101F0775}" type="presParOf" srcId="{C715E07F-5ABE-4FF9-A3AC-B5775346ADBB}" destId="{97D2655E-D50C-46A5-82B8-163B384DB19B}" srcOrd="2"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1B90F3C8-888B-4BDC-AD5B-86E7459518D8}"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da-DK"/>
        </a:p>
      </dgm:t>
    </dgm:pt>
    <dgm:pt modelId="{D55AD058-709E-4627-A833-05574F9A1BE5}">
      <dgm:prSet phldrT="[Text]" custT="1"/>
      <dgm:spPr>
        <a:solidFill>
          <a:schemeClr val="accent1"/>
        </a:solidFill>
        <a:ln>
          <a:noFill/>
        </a:ln>
      </dgm:spPr>
      <dgm:t>
        <a:bodyPr/>
        <a:lstStyle/>
        <a:p>
          <a:pPr algn="ctr"/>
          <a:r>
            <a:rPr lang="en-GB" sz="1400" noProof="0">
              <a:solidFill>
                <a:schemeClr val="tx1"/>
              </a:solidFill>
              <a:latin typeface="Arial" panose="020B0604020202020204" pitchFamily="34" charset="0"/>
              <a:cs typeface="Arial" panose="020B0604020202020204" pitchFamily="34" charset="0"/>
            </a:rPr>
            <a:t>Aurical</a:t>
          </a:r>
          <a:endParaRPr lang="en-GB" sz="1400" noProof="0" dirty="0">
            <a:solidFill>
              <a:schemeClr val="tx1"/>
            </a:solidFill>
            <a:latin typeface="Arial" panose="020B0604020202020204" pitchFamily="34" charset="0"/>
            <a:cs typeface="Arial" panose="020B0604020202020204" pitchFamily="34" charset="0"/>
          </a:endParaRPr>
        </a:p>
      </dgm:t>
    </dgm:pt>
    <dgm:pt modelId="{A464D8DB-CEE5-436C-A69E-1B182F4C898F}" type="parTrans" cxnId="{69A4DBBD-0C09-48BB-8D36-9482B0CB12EE}">
      <dgm:prSet/>
      <dgm:spPr/>
      <dgm:t>
        <a:bodyPr/>
        <a:lstStyle/>
        <a:p>
          <a:endParaRPr lang="da-DK" sz="2000">
            <a:latin typeface="Arial" panose="020B0604020202020204" pitchFamily="34" charset="0"/>
            <a:cs typeface="Arial" panose="020B0604020202020204" pitchFamily="34" charset="0"/>
          </a:endParaRPr>
        </a:p>
      </dgm:t>
    </dgm:pt>
    <dgm:pt modelId="{EB4FDC83-225B-4C72-846E-816BAF46180A}" type="sibTrans" cxnId="{69A4DBBD-0C09-48BB-8D36-9482B0CB12EE}">
      <dgm:prSet/>
      <dgm:spPr/>
      <dgm:t>
        <a:bodyPr/>
        <a:lstStyle/>
        <a:p>
          <a:endParaRPr lang="da-DK" sz="2000">
            <a:latin typeface="Arial" panose="020B0604020202020204" pitchFamily="34" charset="0"/>
            <a:cs typeface="Arial" panose="020B0604020202020204" pitchFamily="34" charset="0"/>
          </a:endParaRPr>
        </a:p>
      </dgm:t>
    </dgm:pt>
    <dgm:pt modelId="{894E17EF-8715-4178-AB30-65E728202DA1}">
      <dgm:prSet phldrT="[Text]" custT="1"/>
      <dgm:spPr/>
      <dgm:t>
        <a:bodyPr/>
        <a:lstStyle/>
        <a:p>
          <a:pPr algn="ctr"/>
          <a:r>
            <a:rPr lang="en-GB" sz="1200" noProof="0" dirty="0">
              <a:latin typeface="Arial" panose="020B0604020202020204" pitchFamily="34" charset="0"/>
              <a:cs typeface="Arial" panose="020B0604020202020204" pitchFamily="34" charset="0"/>
            </a:rPr>
            <a:t>AUD 125 Hz - 12.5 kHz</a:t>
          </a:r>
        </a:p>
      </dgm:t>
    </dgm:pt>
    <dgm:pt modelId="{0111016D-18CC-40A3-8D14-6FC7D7E20132}" type="parTrans" cxnId="{914CC126-C0DF-4196-9EC1-D7DC3F172D7D}">
      <dgm:prSet/>
      <dgm:spPr/>
      <dgm:t>
        <a:bodyPr/>
        <a:lstStyle/>
        <a:p>
          <a:endParaRPr lang="da-DK" sz="1400">
            <a:latin typeface="Arial" panose="020B0604020202020204" pitchFamily="34" charset="0"/>
            <a:cs typeface="Arial" panose="020B0604020202020204" pitchFamily="34" charset="0"/>
          </a:endParaRPr>
        </a:p>
      </dgm:t>
    </dgm:pt>
    <dgm:pt modelId="{F0652E88-0CC1-40C1-A280-B63206232449}" type="sibTrans" cxnId="{914CC126-C0DF-4196-9EC1-D7DC3F172D7D}">
      <dgm:prSet/>
      <dgm:spPr/>
      <dgm:t>
        <a:bodyPr/>
        <a:lstStyle/>
        <a:p>
          <a:endParaRPr lang="da-DK" sz="1400">
            <a:latin typeface="Arial" panose="020B0604020202020204" pitchFamily="34" charset="0"/>
            <a:cs typeface="Arial" panose="020B0604020202020204" pitchFamily="34" charset="0"/>
          </a:endParaRPr>
        </a:p>
      </dgm:t>
    </dgm:pt>
    <dgm:pt modelId="{218351D3-F902-44BF-A631-B36181326A4B}">
      <dgm:prSet phldrT="[Text]" custT="1"/>
      <dgm:spPr>
        <a:solidFill>
          <a:schemeClr val="accent1"/>
        </a:solidFill>
        <a:ln>
          <a:noFill/>
        </a:ln>
      </dgm:spPr>
      <dgm:t>
        <a:bodyPr/>
        <a:lstStyle/>
        <a:p>
          <a:pPr algn="ctr"/>
          <a:r>
            <a:rPr lang="en-GB" sz="1400" noProof="0">
              <a:solidFill>
                <a:schemeClr val="tx1"/>
              </a:solidFill>
              <a:latin typeface="Arial" panose="020B0604020202020204" pitchFamily="34" charset="0"/>
              <a:cs typeface="Arial" panose="020B0604020202020204" pitchFamily="34" charset="0"/>
            </a:rPr>
            <a:t>Affinity Compact</a:t>
          </a:r>
          <a:endParaRPr lang="en-GB" sz="1400" noProof="0" dirty="0">
            <a:solidFill>
              <a:schemeClr val="tx1"/>
            </a:solidFill>
            <a:latin typeface="Arial" panose="020B0604020202020204" pitchFamily="34" charset="0"/>
            <a:cs typeface="Arial" panose="020B0604020202020204" pitchFamily="34" charset="0"/>
          </a:endParaRPr>
        </a:p>
      </dgm:t>
    </dgm:pt>
    <dgm:pt modelId="{0F450CFE-F0A7-4EB5-817B-7913849393AD}" type="parTrans" cxnId="{89CB6FF0-276B-49B0-AD89-7D8C7CBD1AFC}">
      <dgm:prSet/>
      <dgm:spPr/>
      <dgm:t>
        <a:bodyPr/>
        <a:lstStyle/>
        <a:p>
          <a:endParaRPr lang="da-DK" sz="2000">
            <a:latin typeface="Arial" panose="020B0604020202020204" pitchFamily="34" charset="0"/>
            <a:cs typeface="Arial" panose="020B0604020202020204" pitchFamily="34" charset="0"/>
          </a:endParaRPr>
        </a:p>
      </dgm:t>
    </dgm:pt>
    <dgm:pt modelId="{C7BF6C8A-B8A6-4959-A876-A7A1FD12BF06}" type="sibTrans" cxnId="{89CB6FF0-276B-49B0-AD89-7D8C7CBD1AFC}">
      <dgm:prSet/>
      <dgm:spPr/>
      <dgm:t>
        <a:bodyPr/>
        <a:lstStyle/>
        <a:p>
          <a:endParaRPr lang="da-DK" sz="2000">
            <a:latin typeface="Arial" panose="020B0604020202020204" pitchFamily="34" charset="0"/>
            <a:cs typeface="Arial" panose="020B0604020202020204" pitchFamily="34" charset="0"/>
          </a:endParaRPr>
        </a:p>
      </dgm:t>
    </dgm:pt>
    <dgm:pt modelId="{A431120E-6984-4308-8F65-528A222C53BD}">
      <dgm:prSet phldrT="[Text]" custT="1"/>
      <dgm:spPr/>
      <dgm:t>
        <a:bodyPr/>
        <a:lstStyle/>
        <a:p>
          <a:pPr algn="ctr"/>
          <a:r>
            <a:rPr lang="en-GB" sz="1200" noProof="0" dirty="0">
              <a:latin typeface="Arial" panose="020B0604020202020204" pitchFamily="34" charset="0"/>
              <a:cs typeface="Arial" panose="020B0604020202020204" pitchFamily="34" charset="0"/>
            </a:rPr>
            <a:t>AUD 125 Hz - 20 </a:t>
          </a:r>
          <a:r>
            <a:rPr lang="en-GB" sz="1200" noProof="0" dirty="0" err="1">
              <a:latin typeface="Arial" panose="020B0604020202020204" pitchFamily="34" charset="0"/>
              <a:cs typeface="Arial" panose="020B0604020202020204" pitchFamily="34" charset="0"/>
            </a:rPr>
            <a:t>KHz</a:t>
          </a:r>
          <a:endParaRPr lang="en-GB" sz="1200" noProof="0" dirty="0">
            <a:latin typeface="Arial" panose="020B0604020202020204" pitchFamily="34" charset="0"/>
            <a:cs typeface="Arial" panose="020B0604020202020204" pitchFamily="34" charset="0"/>
          </a:endParaRPr>
        </a:p>
      </dgm:t>
    </dgm:pt>
    <dgm:pt modelId="{86447769-58AA-468F-85DB-F69134CA77FC}" type="parTrans" cxnId="{3D8B0B02-624D-4F8B-811D-AB4A842AFB75}">
      <dgm:prSet/>
      <dgm:spPr/>
      <dgm:t>
        <a:bodyPr/>
        <a:lstStyle/>
        <a:p>
          <a:endParaRPr lang="da-DK" sz="1400">
            <a:latin typeface="Arial" panose="020B0604020202020204" pitchFamily="34" charset="0"/>
            <a:cs typeface="Arial" panose="020B0604020202020204" pitchFamily="34" charset="0"/>
          </a:endParaRPr>
        </a:p>
      </dgm:t>
    </dgm:pt>
    <dgm:pt modelId="{FFD074DF-0C64-4D44-A837-D7006E5136F5}" type="sibTrans" cxnId="{3D8B0B02-624D-4F8B-811D-AB4A842AFB75}">
      <dgm:prSet/>
      <dgm:spPr/>
      <dgm:t>
        <a:bodyPr/>
        <a:lstStyle/>
        <a:p>
          <a:endParaRPr lang="da-DK" sz="1400">
            <a:latin typeface="Arial" panose="020B0604020202020204" pitchFamily="34" charset="0"/>
            <a:cs typeface="Arial" panose="020B0604020202020204" pitchFamily="34" charset="0"/>
          </a:endParaRPr>
        </a:p>
      </dgm:t>
    </dgm:pt>
    <dgm:pt modelId="{90F2FF89-3692-4777-A7D8-8011E1DA4158}">
      <dgm:prSet phldrT="[Text]" custT="1"/>
      <dgm:spPr/>
      <dgm:t>
        <a:bodyPr/>
        <a:lstStyle/>
        <a:p>
          <a:pPr algn="ctr"/>
          <a:r>
            <a:rPr lang="en-GB" sz="1200" noProof="0" dirty="0">
              <a:latin typeface="Arial" panose="020B0604020202020204" pitchFamily="34" charset="0"/>
              <a:cs typeface="Arial" panose="020B0604020202020204" pitchFamily="34" charset="0"/>
            </a:rPr>
            <a:t>Ambient Noise</a:t>
          </a:r>
        </a:p>
      </dgm:t>
    </dgm:pt>
    <dgm:pt modelId="{08135801-79FA-43ED-B0EB-FEFC41BC64FD}" type="parTrans" cxnId="{5E92C298-F67A-4FDE-A9EC-4FEC369567B9}">
      <dgm:prSet/>
      <dgm:spPr/>
      <dgm:t>
        <a:bodyPr/>
        <a:lstStyle/>
        <a:p>
          <a:endParaRPr lang="da-DK" sz="2000">
            <a:latin typeface="Arial" panose="020B0604020202020204" pitchFamily="34" charset="0"/>
            <a:cs typeface="Arial" panose="020B0604020202020204" pitchFamily="34" charset="0"/>
          </a:endParaRPr>
        </a:p>
      </dgm:t>
    </dgm:pt>
    <dgm:pt modelId="{21D04063-F4DF-43EA-B454-4B64E058741C}" type="sibTrans" cxnId="{5E92C298-F67A-4FDE-A9EC-4FEC369567B9}">
      <dgm:prSet/>
      <dgm:spPr/>
      <dgm:t>
        <a:bodyPr/>
        <a:lstStyle/>
        <a:p>
          <a:endParaRPr lang="da-DK" sz="1400">
            <a:latin typeface="Arial" panose="020B0604020202020204" pitchFamily="34" charset="0"/>
            <a:cs typeface="Arial" panose="020B0604020202020204" pitchFamily="34" charset="0"/>
          </a:endParaRPr>
        </a:p>
      </dgm:t>
    </dgm:pt>
    <dgm:pt modelId="{206B7FB2-0E24-4C44-B0BE-609558D40485}">
      <dgm:prSet phldrT="[Text]" custT="1"/>
      <dgm:spPr/>
      <dgm:t>
        <a:bodyPr/>
        <a:lstStyle/>
        <a:p>
          <a:pPr algn="ctr"/>
          <a:r>
            <a:rPr lang="en-GB" sz="1200" noProof="0" dirty="0">
              <a:latin typeface="Arial" panose="020B0604020202020204" pitchFamily="34" charset="0"/>
              <a:cs typeface="Arial" panose="020B0604020202020204" pitchFamily="34" charset="0"/>
            </a:rPr>
            <a:t>RECD (SPL60)</a:t>
          </a:r>
        </a:p>
      </dgm:t>
    </dgm:pt>
    <dgm:pt modelId="{B8A915E0-0721-4F88-92CD-4AED18E46F4D}" type="parTrans" cxnId="{C55A44AD-A69A-4033-B7C3-C18E4CF62FA3}">
      <dgm:prSet/>
      <dgm:spPr/>
      <dgm:t>
        <a:bodyPr/>
        <a:lstStyle/>
        <a:p>
          <a:endParaRPr lang="da-DK" sz="2000">
            <a:latin typeface="Arial" panose="020B0604020202020204" pitchFamily="34" charset="0"/>
            <a:cs typeface="Arial" panose="020B0604020202020204" pitchFamily="34" charset="0"/>
          </a:endParaRPr>
        </a:p>
      </dgm:t>
    </dgm:pt>
    <dgm:pt modelId="{AE9DB193-2C78-4ED1-9934-2358E874B664}" type="sibTrans" cxnId="{C55A44AD-A69A-4033-B7C3-C18E4CF62FA3}">
      <dgm:prSet/>
      <dgm:spPr/>
      <dgm:t>
        <a:bodyPr/>
        <a:lstStyle/>
        <a:p>
          <a:endParaRPr lang="da-DK" sz="1400">
            <a:latin typeface="Arial" panose="020B0604020202020204" pitchFamily="34" charset="0"/>
            <a:cs typeface="Arial" panose="020B0604020202020204" pitchFamily="34" charset="0"/>
          </a:endParaRPr>
        </a:p>
      </dgm:t>
    </dgm:pt>
    <dgm:pt modelId="{A9C0AC49-5920-4665-8E1F-BA85B9C63F69}">
      <dgm:prSet phldrT="[Text]" custT="1"/>
      <dgm:spPr/>
      <dgm:t>
        <a:bodyPr/>
        <a:lstStyle/>
        <a:p>
          <a:pPr algn="ctr"/>
          <a:r>
            <a:rPr lang="en-GB" sz="1200" noProof="0" dirty="0">
              <a:latin typeface="Arial" panose="020B0604020202020204" pitchFamily="34" charset="0"/>
              <a:cs typeface="Arial" panose="020B0604020202020204" pitchFamily="34" charset="0"/>
            </a:rPr>
            <a:t>High-frequency REM 12.5 kHz</a:t>
          </a:r>
        </a:p>
      </dgm:t>
    </dgm:pt>
    <dgm:pt modelId="{6AC5C96D-64DF-43E0-AAC2-706CEC9AE3A3}" type="parTrans" cxnId="{E2EC92B9-606D-4627-A2C2-C3A616671118}">
      <dgm:prSet/>
      <dgm:spPr/>
      <dgm:t>
        <a:bodyPr/>
        <a:lstStyle/>
        <a:p>
          <a:endParaRPr lang="da-DK" sz="2000">
            <a:latin typeface="Arial" panose="020B0604020202020204" pitchFamily="34" charset="0"/>
            <a:cs typeface="Arial" panose="020B0604020202020204" pitchFamily="34" charset="0"/>
          </a:endParaRPr>
        </a:p>
      </dgm:t>
    </dgm:pt>
    <dgm:pt modelId="{483E7FC5-08E2-48E9-89D6-FB1AF28865CC}" type="sibTrans" cxnId="{E2EC92B9-606D-4627-A2C2-C3A616671118}">
      <dgm:prSet/>
      <dgm:spPr/>
      <dgm:t>
        <a:bodyPr/>
        <a:lstStyle/>
        <a:p>
          <a:endParaRPr lang="da-DK" sz="1400">
            <a:latin typeface="Arial" panose="020B0604020202020204" pitchFamily="34" charset="0"/>
            <a:cs typeface="Arial" panose="020B0604020202020204" pitchFamily="34" charset="0"/>
          </a:endParaRPr>
        </a:p>
      </dgm:t>
    </dgm:pt>
    <dgm:pt modelId="{27B0E46D-C2C8-49AC-BDDD-9F2B296B0F0D}">
      <dgm:prSet phldrT="[Text]" custT="1"/>
      <dgm:spPr/>
      <dgm:t>
        <a:bodyPr/>
        <a:lstStyle/>
        <a:p>
          <a:pPr algn="ctr"/>
          <a:r>
            <a:rPr lang="en-GB" sz="1200" noProof="0" dirty="0">
              <a:latin typeface="Arial" panose="020B0604020202020204" pitchFamily="34" charset="0"/>
              <a:cs typeface="Arial" panose="020B0604020202020204" pitchFamily="34" charset="0"/>
            </a:rPr>
            <a:t>High-frequency Hit 16 kHz</a:t>
          </a:r>
        </a:p>
      </dgm:t>
    </dgm:pt>
    <dgm:pt modelId="{E89E2F9C-1CA8-409A-9A7C-699B8D8C784B}" type="parTrans" cxnId="{1BBC83F1-1295-4BCC-B4ED-3BB094788133}">
      <dgm:prSet/>
      <dgm:spPr/>
      <dgm:t>
        <a:bodyPr/>
        <a:lstStyle/>
        <a:p>
          <a:endParaRPr lang="da-DK" sz="2000">
            <a:latin typeface="Arial" panose="020B0604020202020204" pitchFamily="34" charset="0"/>
            <a:cs typeface="Arial" panose="020B0604020202020204" pitchFamily="34" charset="0"/>
          </a:endParaRPr>
        </a:p>
      </dgm:t>
    </dgm:pt>
    <dgm:pt modelId="{2CD23EB0-C656-4211-8289-89C6B771B8D4}" type="sibTrans" cxnId="{1BBC83F1-1295-4BCC-B4ED-3BB094788133}">
      <dgm:prSet/>
      <dgm:spPr/>
      <dgm:t>
        <a:bodyPr/>
        <a:lstStyle/>
        <a:p>
          <a:endParaRPr lang="da-DK" sz="1400">
            <a:latin typeface="Arial" panose="020B0604020202020204" pitchFamily="34" charset="0"/>
            <a:cs typeface="Arial" panose="020B0604020202020204" pitchFamily="34" charset="0"/>
          </a:endParaRPr>
        </a:p>
      </dgm:t>
    </dgm:pt>
    <dgm:pt modelId="{2750F3B2-68F5-4CCB-B38E-A6D45E8C5239}">
      <dgm:prSet phldrT="[Text]" custT="1"/>
      <dgm:spPr/>
      <dgm:t>
        <a:bodyPr/>
        <a:lstStyle/>
        <a:p>
          <a:pPr algn="ctr"/>
          <a:r>
            <a:rPr lang="en-GB" sz="1200" noProof="0" dirty="0">
              <a:latin typeface="Arial" panose="020B0604020202020204" pitchFamily="34" charset="0"/>
              <a:cs typeface="Arial" panose="020B0604020202020204" pitchFamily="34" charset="0"/>
            </a:rPr>
            <a:t>Standalone test box</a:t>
          </a:r>
        </a:p>
      </dgm:t>
    </dgm:pt>
    <dgm:pt modelId="{E3C57ABB-4AD5-4147-8D51-49CA4C2AFCF9}" type="parTrans" cxnId="{F29CEE9D-29C1-4907-A1FC-E3788703577B}">
      <dgm:prSet/>
      <dgm:spPr/>
      <dgm:t>
        <a:bodyPr/>
        <a:lstStyle/>
        <a:p>
          <a:endParaRPr lang="da-DK" sz="2000">
            <a:latin typeface="Arial" panose="020B0604020202020204" pitchFamily="34" charset="0"/>
            <a:cs typeface="Arial" panose="020B0604020202020204" pitchFamily="34" charset="0"/>
          </a:endParaRPr>
        </a:p>
      </dgm:t>
    </dgm:pt>
    <dgm:pt modelId="{C4D4F41D-BEF7-4E1A-B891-D845B50F82E5}" type="sibTrans" cxnId="{F29CEE9D-29C1-4907-A1FC-E3788703577B}">
      <dgm:prSet/>
      <dgm:spPr/>
      <dgm:t>
        <a:bodyPr/>
        <a:lstStyle/>
        <a:p>
          <a:endParaRPr lang="da-DK" sz="1400">
            <a:latin typeface="Arial" panose="020B0604020202020204" pitchFamily="34" charset="0"/>
            <a:cs typeface="Arial" panose="020B0604020202020204" pitchFamily="34" charset="0"/>
          </a:endParaRPr>
        </a:p>
      </dgm:t>
    </dgm:pt>
    <dgm:pt modelId="{5791D696-E4A4-4502-B2C7-5F43AE881AE3}">
      <dgm:prSet custT="1"/>
      <dgm:spPr/>
      <dgm:t>
        <a:bodyPr/>
        <a:lstStyle/>
        <a:p>
          <a:pPr algn="ctr"/>
          <a:r>
            <a:rPr lang="en-GB" sz="1200" noProof="0" dirty="0">
              <a:latin typeface="Arial" panose="020B0604020202020204" pitchFamily="34" charset="0"/>
              <a:cs typeface="Arial" panose="020B0604020202020204" pitchFamily="34" charset="0"/>
            </a:rPr>
            <a:t>Wireless REM</a:t>
          </a:r>
        </a:p>
      </dgm:t>
    </dgm:pt>
    <dgm:pt modelId="{76B20CA1-90C7-48C2-94A0-5E816F514E6B}" type="parTrans" cxnId="{EF21B52C-8559-4D96-8F8C-FF6D7AD46009}">
      <dgm:prSet/>
      <dgm:spPr/>
      <dgm:t>
        <a:bodyPr/>
        <a:lstStyle/>
        <a:p>
          <a:endParaRPr lang="da-DK" sz="2000">
            <a:latin typeface="Arial" panose="020B0604020202020204" pitchFamily="34" charset="0"/>
            <a:cs typeface="Arial" panose="020B0604020202020204" pitchFamily="34" charset="0"/>
          </a:endParaRPr>
        </a:p>
      </dgm:t>
    </dgm:pt>
    <dgm:pt modelId="{EDC83E29-03C2-4349-ACA2-FA9984E92E57}" type="sibTrans" cxnId="{EF21B52C-8559-4D96-8F8C-FF6D7AD46009}">
      <dgm:prSet/>
      <dgm:spPr/>
      <dgm:t>
        <a:bodyPr/>
        <a:lstStyle/>
        <a:p>
          <a:endParaRPr lang="da-DK" sz="1400">
            <a:latin typeface="Arial" panose="020B0604020202020204" pitchFamily="34" charset="0"/>
            <a:cs typeface="Arial" panose="020B0604020202020204" pitchFamily="34" charset="0"/>
          </a:endParaRPr>
        </a:p>
      </dgm:t>
    </dgm:pt>
    <dgm:pt modelId="{EC387D1A-AA20-4500-9695-CF20CDA69C08}">
      <dgm:prSet phldrT="[Text]" custT="1"/>
      <dgm:spPr/>
      <dgm:t>
        <a:bodyPr/>
        <a:lstStyle/>
        <a:p>
          <a:pPr algn="ctr"/>
          <a:r>
            <a:rPr lang="en-GB" sz="1200" noProof="0" dirty="0">
              <a:latin typeface="Arial" panose="020B0604020202020204" pitchFamily="34" charset="0"/>
              <a:cs typeface="Arial" panose="020B0604020202020204" pitchFamily="34" charset="0"/>
            </a:rPr>
            <a:t>Skull simulator</a:t>
          </a:r>
        </a:p>
      </dgm:t>
    </dgm:pt>
    <dgm:pt modelId="{2A34BE05-63E5-407E-A072-8D2421AD5659}" type="parTrans" cxnId="{E085535B-41B9-4EBD-A015-B5AFCDCA2BFF}">
      <dgm:prSet/>
      <dgm:spPr/>
      <dgm:t>
        <a:bodyPr/>
        <a:lstStyle/>
        <a:p>
          <a:endParaRPr lang="da-DK" sz="2000">
            <a:latin typeface="Arial" panose="020B0604020202020204" pitchFamily="34" charset="0"/>
            <a:cs typeface="Arial" panose="020B0604020202020204" pitchFamily="34" charset="0"/>
          </a:endParaRPr>
        </a:p>
      </dgm:t>
    </dgm:pt>
    <dgm:pt modelId="{6E9D1456-2792-41AD-A6D3-D978A96D905A}" type="sibTrans" cxnId="{E085535B-41B9-4EBD-A015-B5AFCDCA2BFF}">
      <dgm:prSet/>
      <dgm:spPr/>
      <dgm:t>
        <a:bodyPr/>
        <a:lstStyle/>
        <a:p>
          <a:endParaRPr lang="da-DK" sz="1400">
            <a:latin typeface="Arial" panose="020B0604020202020204" pitchFamily="34" charset="0"/>
            <a:cs typeface="Arial" panose="020B0604020202020204" pitchFamily="34" charset="0"/>
          </a:endParaRPr>
        </a:p>
      </dgm:t>
    </dgm:pt>
    <dgm:pt modelId="{9B405D53-61F7-42F4-9C8A-885588DC04D5}">
      <dgm:prSet custT="1"/>
      <dgm:spPr/>
      <dgm:t>
        <a:bodyPr/>
        <a:lstStyle/>
        <a:p>
          <a:pPr algn="ctr"/>
          <a:r>
            <a:rPr lang="en-GB" sz="1200" noProof="0" dirty="0">
              <a:latin typeface="Arial" panose="020B0604020202020204" pitchFamily="34" charset="0"/>
              <a:cs typeface="Arial" panose="020B0604020202020204" pitchFamily="34" charset="0"/>
            </a:rPr>
            <a:t>Auto Directionality in HIT</a:t>
          </a:r>
        </a:p>
      </dgm:t>
    </dgm:pt>
    <dgm:pt modelId="{7E3AA882-F21A-449E-B140-D0BDFF56E7B2}" type="parTrans" cxnId="{35911536-E49D-4080-9F03-4FFD09B19297}">
      <dgm:prSet/>
      <dgm:spPr/>
      <dgm:t>
        <a:bodyPr/>
        <a:lstStyle/>
        <a:p>
          <a:endParaRPr lang="da-DK" sz="2000">
            <a:latin typeface="Arial" panose="020B0604020202020204" pitchFamily="34" charset="0"/>
            <a:cs typeface="Arial" panose="020B0604020202020204" pitchFamily="34" charset="0"/>
          </a:endParaRPr>
        </a:p>
      </dgm:t>
    </dgm:pt>
    <dgm:pt modelId="{D5B4A48B-8518-465F-9632-73D9A4139A1A}" type="sibTrans" cxnId="{35911536-E49D-4080-9F03-4FFD09B19297}">
      <dgm:prSet/>
      <dgm:spPr/>
      <dgm:t>
        <a:bodyPr/>
        <a:lstStyle/>
        <a:p>
          <a:endParaRPr lang="da-DK" sz="1400">
            <a:latin typeface="Arial" panose="020B0604020202020204" pitchFamily="34" charset="0"/>
            <a:cs typeface="Arial" panose="020B0604020202020204" pitchFamily="34" charset="0"/>
          </a:endParaRPr>
        </a:p>
      </dgm:t>
    </dgm:pt>
    <dgm:pt modelId="{CFFDD6D3-0EBA-4F90-B984-5FDFA5AD417A}">
      <dgm:prSet custT="1"/>
      <dgm:spPr/>
      <dgm:t>
        <a:bodyPr/>
        <a:lstStyle/>
        <a:p>
          <a:pPr algn="ctr"/>
          <a:r>
            <a:rPr lang="en-GB" sz="1200" noProof="0" dirty="0">
              <a:latin typeface="Arial" panose="020B0604020202020204" pitchFamily="34" charset="0"/>
              <a:cs typeface="Arial" panose="020B0604020202020204" pitchFamily="34" charset="0"/>
            </a:rPr>
            <a:t>Build in hi-pro box</a:t>
          </a:r>
        </a:p>
      </dgm:t>
    </dgm:pt>
    <dgm:pt modelId="{590D93C7-76F2-4812-BE54-1B01AD643CD2}" type="parTrans" cxnId="{D3C9D0FB-9B1D-48F9-B76F-27263A9A7A6E}">
      <dgm:prSet/>
      <dgm:spPr/>
      <dgm:t>
        <a:bodyPr/>
        <a:lstStyle/>
        <a:p>
          <a:endParaRPr lang="da-DK" sz="2000">
            <a:latin typeface="Arial" panose="020B0604020202020204" pitchFamily="34" charset="0"/>
            <a:cs typeface="Arial" panose="020B0604020202020204" pitchFamily="34" charset="0"/>
          </a:endParaRPr>
        </a:p>
      </dgm:t>
    </dgm:pt>
    <dgm:pt modelId="{BE6846FC-DF61-46D0-864C-411BAFCB90E4}" type="sibTrans" cxnId="{D3C9D0FB-9B1D-48F9-B76F-27263A9A7A6E}">
      <dgm:prSet/>
      <dgm:spPr/>
      <dgm:t>
        <a:bodyPr/>
        <a:lstStyle/>
        <a:p>
          <a:endParaRPr lang="da-DK" sz="1400">
            <a:latin typeface="Arial" panose="020B0604020202020204" pitchFamily="34" charset="0"/>
            <a:cs typeface="Arial" panose="020B0604020202020204" pitchFamily="34" charset="0"/>
          </a:endParaRPr>
        </a:p>
      </dgm:t>
    </dgm:pt>
    <dgm:pt modelId="{CE236A79-012D-4F62-A6CC-F56DE342D196}">
      <dgm:prSet phldrT="[Text]" custT="1"/>
      <dgm:spPr/>
      <dgm:t>
        <a:bodyPr/>
        <a:lstStyle/>
        <a:p>
          <a:pPr algn="ctr"/>
          <a:r>
            <a:rPr lang="en-GB" sz="1200" noProof="0" dirty="0">
              <a:latin typeface="Arial" panose="020B0604020202020204" pitchFamily="34" charset="0"/>
              <a:cs typeface="Arial" panose="020B0604020202020204" pitchFamily="34" charset="0"/>
            </a:rPr>
            <a:t>Automatized</a:t>
          </a:r>
          <a:r>
            <a:rPr lang="da-DK" sz="1200" dirty="0">
              <a:latin typeface="Arial" panose="020B0604020202020204" pitchFamily="34" charset="0"/>
              <a:cs typeface="Arial" panose="020B0604020202020204" pitchFamily="34" charset="0"/>
            </a:rPr>
            <a:t> FF </a:t>
          </a:r>
          <a:r>
            <a:rPr lang="en-US" sz="1200" noProof="0" dirty="0">
              <a:latin typeface="Arial" panose="020B0604020202020204" pitchFamily="34" charset="0"/>
              <a:cs typeface="Arial" panose="020B0604020202020204" pitchFamily="34" charset="0"/>
            </a:rPr>
            <a:t>Adjustment</a:t>
          </a:r>
        </a:p>
      </dgm:t>
    </dgm:pt>
    <dgm:pt modelId="{6A0C8F39-A92E-4983-82C1-50531D01ABC8}" type="parTrans" cxnId="{32A9BBBA-8E26-42BC-B440-A6CA7B37C0D3}">
      <dgm:prSet/>
      <dgm:spPr/>
      <dgm:t>
        <a:bodyPr/>
        <a:lstStyle/>
        <a:p>
          <a:endParaRPr lang="da-DK" sz="2000">
            <a:latin typeface="Arial" panose="020B0604020202020204" pitchFamily="34" charset="0"/>
            <a:cs typeface="Arial" panose="020B0604020202020204" pitchFamily="34" charset="0"/>
          </a:endParaRPr>
        </a:p>
      </dgm:t>
    </dgm:pt>
    <dgm:pt modelId="{DA1726F1-A031-4C57-8400-33DA0DCA4AA1}" type="sibTrans" cxnId="{32A9BBBA-8E26-42BC-B440-A6CA7B37C0D3}">
      <dgm:prSet/>
      <dgm:spPr/>
      <dgm:t>
        <a:bodyPr/>
        <a:lstStyle/>
        <a:p>
          <a:endParaRPr lang="da-DK" sz="1400">
            <a:latin typeface="Arial" panose="020B0604020202020204" pitchFamily="34" charset="0"/>
            <a:cs typeface="Arial" panose="020B0604020202020204" pitchFamily="34" charset="0"/>
          </a:endParaRPr>
        </a:p>
      </dgm:t>
    </dgm:pt>
    <dgm:pt modelId="{A7E4DB88-3DAA-4221-96DC-D60FA162A1A5}">
      <dgm:prSet phldrT="[Text]" custT="1"/>
      <dgm:spPr/>
      <dgm:t>
        <a:bodyPr/>
        <a:lstStyle/>
        <a:p>
          <a:pPr algn="ctr"/>
          <a:r>
            <a:rPr lang="en-GB" sz="1200" noProof="0" dirty="0">
              <a:latin typeface="Arial" panose="020B0604020202020204" pitchFamily="34" charset="0"/>
              <a:cs typeface="Arial" panose="020B0604020202020204" pitchFamily="34" charset="0"/>
            </a:rPr>
            <a:t>On-target fit </a:t>
          </a:r>
          <a:endParaRPr lang="da-DK" sz="1200" dirty="0">
            <a:latin typeface="Arial" panose="020B0604020202020204" pitchFamily="34" charset="0"/>
            <a:cs typeface="Arial" panose="020B0604020202020204" pitchFamily="34" charset="0"/>
          </a:endParaRPr>
        </a:p>
      </dgm:t>
    </dgm:pt>
    <dgm:pt modelId="{4A7714C8-8E62-4E04-A9AB-60734B3881C0}" type="parTrans" cxnId="{F2EB05EF-F2B9-42C2-B5B3-B6FDB828ACA6}">
      <dgm:prSet/>
      <dgm:spPr/>
      <dgm:t>
        <a:bodyPr/>
        <a:lstStyle/>
        <a:p>
          <a:endParaRPr lang="da-DK" sz="2000">
            <a:latin typeface="Arial" panose="020B0604020202020204" pitchFamily="34" charset="0"/>
            <a:cs typeface="Arial" panose="020B0604020202020204" pitchFamily="34" charset="0"/>
          </a:endParaRPr>
        </a:p>
      </dgm:t>
    </dgm:pt>
    <dgm:pt modelId="{1732814B-B383-4E5C-BD5E-2A411A6AF465}" type="sibTrans" cxnId="{F2EB05EF-F2B9-42C2-B5B3-B6FDB828ACA6}">
      <dgm:prSet/>
      <dgm:spPr/>
      <dgm:t>
        <a:bodyPr/>
        <a:lstStyle/>
        <a:p>
          <a:endParaRPr lang="da-DK" sz="1400">
            <a:latin typeface="Arial" panose="020B0604020202020204" pitchFamily="34" charset="0"/>
            <a:cs typeface="Arial" panose="020B0604020202020204" pitchFamily="34" charset="0"/>
          </a:endParaRPr>
        </a:p>
      </dgm:t>
    </dgm:pt>
    <dgm:pt modelId="{9ED53001-2D69-45CD-A64F-E6CA5106E56A}">
      <dgm:prSet phldrT="[Text]" custT="1"/>
      <dgm:spPr/>
      <dgm:t>
        <a:bodyPr/>
        <a:lstStyle/>
        <a:p>
          <a:pPr algn="ctr"/>
          <a:r>
            <a:rPr lang="en-GB" sz="1200" noProof="0" dirty="0">
              <a:latin typeface="Arial" panose="020B0604020202020204" pitchFamily="34" charset="0"/>
              <a:cs typeface="Arial" panose="020B0604020202020204" pitchFamily="34" charset="0"/>
            </a:rPr>
            <a:t>Rainbow passage</a:t>
          </a:r>
          <a:endParaRPr lang="da-DK" sz="1200" dirty="0">
            <a:latin typeface="Arial" panose="020B0604020202020204" pitchFamily="34" charset="0"/>
            <a:cs typeface="Arial" panose="020B0604020202020204" pitchFamily="34" charset="0"/>
          </a:endParaRPr>
        </a:p>
      </dgm:t>
    </dgm:pt>
    <dgm:pt modelId="{31D74212-BB78-4ABD-8DF9-3FFF198424DF}" type="parTrans" cxnId="{4BECBB88-B01D-49E6-8B7D-91A72E4F1C54}">
      <dgm:prSet/>
      <dgm:spPr/>
      <dgm:t>
        <a:bodyPr/>
        <a:lstStyle/>
        <a:p>
          <a:endParaRPr lang="da-DK" sz="2000">
            <a:latin typeface="Arial" panose="020B0604020202020204" pitchFamily="34" charset="0"/>
            <a:cs typeface="Arial" panose="020B0604020202020204" pitchFamily="34" charset="0"/>
          </a:endParaRPr>
        </a:p>
      </dgm:t>
    </dgm:pt>
    <dgm:pt modelId="{2365165F-57BD-4769-B441-F63A00CE26F3}" type="sibTrans" cxnId="{4BECBB88-B01D-49E6-8B7D-91A72E4F1C54}">
      <dgm:prSet/>
      <dgm:spPr/>
      <dgm:t>
        <a:bodyPr/>
        <a:lstStyle/>
        <a:p>
          <a:endParaRPr lang="da-DK" sz="1400">
            <a:latin typeface="Arial" panose="020B0604020202020204" pitchFamily="34" charset="0"/>
            <a:cs typeface="Arial" panose="020B0604020202020204" pitchFamily="34" charset="0"/>
          </a:endParaRPr>
        </a:p>
      </dgm:t>
    </dgm:pt>
    <dgm:pt modelId="{F4EDD842-DEBA-4527-83D6-B58DF71D9599}">
      <dgm:prSet phldrT="[Text]" custT="1"/>
      <dgm:spPr/>
      <dgm:t>
        <a:bodyPr/>
        <a:lstStyle/>
        <a:p>
          <a:pPr algn="ctr"/>
          <a:r>
            <a:rPr lang="da-DK" sz="1200" dirty="0">
              <a:latin typeface="Arial" panose="020B0604020202020204" pitchFamily="34" charset="0"/>
              <a:cs typeface="Arial" panose="020B0604020202020204" pitchFamily="34" charset="0"/>
            </a:rPr>
            <a:t>Delta Values</a:t>
          </a:r>
        </a:p>
      </dgm:t>
    </dgm:pt>
    <dgm:pt modelId="{586B2E0B-DB07-4013-9305-4D9487F9F1E1}" type="parTrans" cxnId="{45625485-2F23-4E43-912E-F5F1652B07A2}">
      <dgm:prSet/>
      <dgm:spPr/>
      <dgm:t>
        <a:bodyPr/>
        <a:lstStyle/>
        <a:p>
          <a:endParaRPr lang="da-DK" sz="2000">
            <a:latin typeface="Arial" panose="020B0604020202020204" pitchFamily="34" charset="0"/>
            <a:cs typeface="Arial" panose="020B0604020202020204" pitchFamily="34" charset="0"/>
          </a:endParaRPr>
        </a:p>
      </dgm:t>
    </dgm:pt>
    <dgm:pt modelId="{1EC59624-3167-46A5-A928-76A0993885B8}" type="sibTrans" cxnId="{45625485-2F23-4E43-912E-F5F1652B07A2}">
      <dgm:prSet/>
      <dgm:spPr/>
      <dgm:t>
        <a:bodyPr/>
        <a:lstStyle/>
        <a:p>
          <a:endParaRPr lang="da-DK" sz="1400">
            <a:latin typeface="Arial" panose="020B0604020202020204" pitchFamily="34" charset="0"/>
            <a:cs typeface="Arial" panose="020B0604020202020204" pitchFamily="34" charset="0"/>
          </a:endParaRPr>
        </a:p>
      </dgm:t>
    </dgm:pt>
    <dgm:pt modelId="{2012B5D4-D5A7-4114-9E09-C75FA7B8CF29}">
      <dgm:prSet phldrT="[Text]" custT="1"/>
      <dgm:spPr/>
      <dgm:t>
        <a:bodyPr/>
        <a:lstStyle/>
        <a:p>
          <a:pPr algn="ctr"/>
          <a:r>
            <a:rPr lang="en-US" sz="1200" noProof="0" dirty="0">
              <a:latin typeface="Arial" panose="020B0604020202020204" pitchFamily="34" charset="0"/>
              <a:cs typeface="Arial" panose="020B0604020202020204" pitchFamily="34" charset="0"/>
            </a:rPr>
            <a:t>Listen to coupler microphone</a:t>
          </a:r>
        </a:p>
      </dgm:t>
    </dgm:pt>
    <dgm:pt modelId="{0ECE09CA-088E-49F8-9F90-D6F63BAC663A}" type="parTrans" cxnId="{360C6008-D14C-43AF-96FF-E28D8200C7BB}">
      <dgm:prSet/>
      <dgm:spPr/>
      <dgm:t>
        <a:bodyPr/>
        <a:lstStyle/>
        <a:p>
          <a:endParaRPr lang="da-DK" sz="2000">
            <a:latin typeface="Arial" panose="020B0604020202020204" pitchFamily="34" charset="0"/>
            <a:cs typeface="Arial" panose="020B0604020202020204" pitchFamily="34" charset="0"/>
          </a:endParaRPr>
        </a:p>
      </dgm:t>
    </dgm:pt>
    <dgm:pt modelId="{A96CC5FE-9A3A-4D4C-BEEC-6B63098160C5}" type="sibTrans" cxnId="{360C6008-D14C-43AF-96FF-E28D8200C7BB}">
      <dgm:prSet/>
      <dgm:spPr/>
      <dgm:t>
        <a:bodyPr/>
        <a:lstStyle/>
        <a:p>
          <a:endParaRPr lang="da-DK" sz="1400">
            <a:latin typeface="Arial" panose="020B0604020202020204" pitchFamily="34" charset="0"/>
            <a:cs typeface="Arial" panose="020B0604020202020204" pitchFamily="34" charset="0"/>
          </a:endParaRPr>
        </a:p>
      </dgm:t>
    </dgm:pt>
    <dgm:pt modelId="{D34C87FE-7571-41F5-83BD-8F22F551F488}">
      <dgm:prSet phldrT="[Text]" custT="1"/>
      <dgm:spPr/>
      <dgm:t>
        <a:bodyPr/>
        <a:lstStyle/>
        <a:p>
          <a:pPr algn="ctr"/>
          <a:r>
            <a:rPr lang="en-US" sz="1200" noProof="0" dirty="0">
              <a:latin typeface="Arial" panose="020B0604020202020204" pitchFamily="34" charset="0"/>
              <a:cs typeface="Arial" panose="020B0604020202020204" pitchFamily="34" charset="0"/>
            </a:rPr>
            <a:t>Listen to probe microphone    </a:t>
          </a:r>
        </a:p>
      </dgm:t>
    </dgm:pt>
    <dgm:pt modelId="{A6A14A97-B090-4776-B922-B638B2AA7FD4}" type="parTrans" cxnId="{C9EDEAAB-DF90-4544-94D4-08943CB0063E}">
      <dgm:prSet/>
      <dgm:spPr/>
      <dgm:t>
        <a:bodyPr/>
        <a:lstStyle/>
        <a:p>
          <a:endParaRPr lang="da-DK" sz="2000">
            <a:latin typeface="Arial" panose="020B0604020202020204" pitchFamily="34" charset="0"/>
            <a:cs typeface="Arial" panose="020B0604020202020204" pitchFamily="34" charset="0"/>
          </a:endParaRPr>
        </a:p>
      </dgm:t>
    </dgm:pt>
    <dgm:pt modelId="{9D6B0FE7-3F40-490F-89E4-2C3588C9E762}" type="sibTrans" cxnId="{C9EDEAAB-DF90-4544-94D4-08943CB0063E}">
      <dgm:prSet/>
      <dgm:spPr/>
      <dgm:t>
        <a:bodyPr/>
        <a:lstStyle/>
        <a:p>
          <a:endParaRPr lang="da-DK" sz="2000">
            <a:latin typeface="Arial" panose="020B0604020202020204" pitchFamily="34" charset="0"/>
            <a:cs typeface="Arial" panose="020B0604020202020204" pitchFamily="34" charset="0"/>
          </a:endParaRPr>
        </a:p>
      </dgm:t>
    </dgm:pt>
    <dgm:pt modelId="{F020C63E-947F-457C-963C-0E8B71F8504D}">
      <dgm:prSet phldrT="[Text]" custT="1"/>
      <dgm:spPr/>
      <dgm:t>
        <a:bodyPr/>
        <a:lstStyle/>
        <a:p>
          <a:pPr algn="ctr"/>
          <a:r>
            <a:rPr lang="en-GB" sz="1200" noProof="0" dirty="0">
              <a:latin typeface="Arial" panose="020B0604020202020204" pitchFamily="34" charset="0"/>
              <a:cs typeface="Arial" panose="020B0604020202020204" pitchFamily="34" charset="0"/>
            </a:rPr>
            <a:t>Probe placement tool </a:t>
          </a:r>
        </a:p>
      </dgm:t>
    </dgm:pt>
    <dgm:pt modelId="{CB243C2D-0949-4B32-B69F-059AE612AB0A}" type="parTrans" cxnId="{7294B2B4-252D-4194-B970-22CF2F6F384C}">
      <dgm:prSet/>
      <dgm:spPr/>
      <dgm:t>
        <a:bodyPr/>
        <a:lstStyle/>
        <a:p>
          <a:endParaRPr lang="da-DK" sz="2000">
            <a:latin typeface="Arial" panose="020B0604020202020204" pitchFamily="34" charset="0"/>
            <a:cs typeface="Arial" panose="020B0604020202020204" pitchFamily="34" charset="0"/>
          </a:endParaRPr>
        </a:p>
      </dgm:t>
    </dgm:pt>
    <dgm:pt modelId="{E6958413-9C2F-4671-BFDE-78E5E9FE2D2E}" type="sibTrans" cxnId="{7294B2B4-252D-4194-B970-22CF2F6F384C}">
      <dgm:prSet/>
      <dgm:spPr/>
      <dgm:t>
        <a:bodyPr/>
        <a:lstStyle/>
        <a:p>
          <a:endParaRPr lang="da-DK" sz="2000">
            <a:latin typeface="Arial" panose="020B0604020202020204" pitchFamily="34" charset="0"/>
            <a:cs typeface="Arial" panose="020B0604020202020204" pitchFamily="34" charset="0"/>
          </a:endParaRPr>
        </a:p>
      </dgm:t>
    </dgm:pt>
    <dgm:pt modelId="{90D810D3-3352-40A4-AB54-FD3CCA7CA772}" type="pres">
      <dgm:prSet presAssocID="{1B90F3C8-888B-4BDC-AD5B-86E7459518D8}" presName="Name0" presStyleCnt="0">
        <dgm:presLayoutVars>
          <dgm:dir/>
          <dgm:animLvl val="lvl"/>
          <dgm:resizeHandles val="exact"/>
        </dgm:presLayoutVars>
      </dgm:prSet>
      <dgm:spPr/>
    </dgm:pt>
    <dgm:pt modelId="{0D95DF60-BA76-477A-B53D-78874DF97B20}" type="pres">
      <dgm:prSet presAssocID="{D55AD058-709E-4627-A833-05574F9A1BE5}" presName="vertFlow" presStyleCnt="0"/>
      <dgm:spPr/>
    </dgm:pt>
    <dgm:pt modelId="{73C4F639-4CA7-4E21-A89D-15DEF81D1102}" type="pres">
      <dgm:prSet presAssocID="{D55AD058-709E-4627-A833-05574F9A1BE5}" presName="header" presStyleLbl="node1" presStyleIdx="0" presStyleCnt="2" custScaleX="263236" custLinFactX="-122302" custLinFactNeighborX="-200000" custLinFactNeighborY="2"/>
      <dgm:spPr/>
    </dgm:pt>
    <dgm:pt modelId="{8F30DB59-3363-417A-9061-77C623F399F1}" type="pres">
      <dgm:prSet presAssocID="{0111016D-18CC-40A3-8D14-6FC7D7E20132}" presName="parTrans" presStyleLbl="sibTrans2D1" presStyleIdx="0" presStyleCnt="18"/>
      <dgm:spPr/>
    </dgm:pt>
    <dgm:pt modelId="{E6BFFEFD-8F99-4912-B8C6-DFF8EAAFB70C}" type="pres">
      <dgm:prSet presAssocID="{894E17EF-8715-4178-AB30-65E728202DA1}" presName="child" presStyleLbl="alignAccFollowNode1" presStyleIdx="0" presStyleCnt="18" custScaleX="261029" custLinFactX="-122970" custLinFactNeighborX="-200000" custLinFactNeighborY="296">
        <dgm:presLayoutVars>
          <dgm:chMax val="0"/>
          <dgm:bulletEnabled val="1"/>
        </dgm:presLayoutVars>
      </dgm:prSet>
      <dgm:spPr/>
    </dgm:pt>
    <dgm:pt modelId="{13A88CB8-3ACE-428F-816D-2929BBD82868}" type="pres">
      <dgm:prSet presAssocID="{F0652E88-0CC1-40C1-A280-B63206232449}" presName="sibTrans" presStyleLbl="sibTrans2D1" presStyleIdx="1" presStyleCnt="18"/>
      <dgm:spPr/>
    </dgm:pt>
    <dgm:pt modelId="{8458B8A3-DB4A-45F9-8662-43BD555CE250}" type="pres">
      <dgm:prSet presAssocID="{2750F3B2-68F5-4CCB-B38E-A6D45E8C5239}" presName="child" presStyleLbl="alignAccFollowNode1" presStyleIdx="1" presStyleCnt="18" custScaleX="260109" custLinFactX="-120658" custLinFactNeighborX="-200000" custLinFactNeighborY="1763">
        <dgm:presLayoutVars>
          <dgm:chMax val="0"/>
          <dgm:bulletEnabled val="1"/>
        </dgm:presLayoutVars>
      </dgm:prSet>
      <dgm:spPr/>
    </dgm:pt>
    <dgm:pt modelId="{F6735442-5B60-4DD7-A873-A01D971F35A3}" type="pres">
      <dgm:prSet presAssocID="{C4D4F41D-BEF7-4E1A-B891-D845B50F82E5}" presName="sibTrans" presStyleLbl="sibTrans2D1" presStyleIdx="2" presStyleCnt="18"/>
      <dgm:spPr/>
    </dgm:pt>
    <dgm:pt modelId="{5E095D49-E7EC-45B8-AD87-09A252B97BDC}" type="pres">
      <dgm:prSet presAssocID="{5791D696-E4A4-4502-B2C7-5F43AE881AE3}" presName="child" presStyleLbl="alignAccFollowNode1" presStyleIdx="2" presStyleCnt="18" custScaleX="260109" custLinFactX="-120658" custLinFactNeighborX="-200000" custLinFactNeighborY="1763">
        <dgm:presLayoutVars>
          <dgm:chMax val="0"/>
          <dgm:bulletEnabled val="1"/>
        </dgm:presLayoutVars>
      </dgm:prSet>
      <dgm:spPr/>
    </dgm:pt>
    <dgm:pt modelId="{08DDAE4D-FA7D-4A65-A388-E9A1F5735F68}" type="pres">
      <dgm:prSet presAssocID="{EDC83E29-03C2-4349-ACA2-FA9984E92E57}" presName="sibTrans" presStyleLbl="sibTrans2D1" presStyleIdx="3" presStyleCnt="18"/>
      <dgm:spPr/>
    </dgm:pt>
    <dgm:pt modelId="{D0545963-F27A-43C4-9A0C-F3CEB20A5863}" type="pres">
      <dgm:prSet presAssocID="{9B405D53-61F7-42F4-9C8A-885588DC04D5}" presName="child" presStyleLbl="alignAccFollowNode1" presStyleIdx="3" presStyleCnt="18" custScaleX="260109" custLinFactX="-120658" custLinFactNeighborX="-200000" custLinFactNeighborY="1763">
        <dgm:presLayoutVars>
          <dgm:chMax val="0"/>
          <dgm:bulletEnabled val="1"/>
        </dgm:presLayoutVars>
      </dgm:prSet>
      <dgm:spPr/>
    </dgm:pt>
    <dgm:pt modelId="{C1DCF354-98DE-47A5-A930-9ACD40C13F78}" type="pres">
      <dgm:prSet presAssocID="{D5B4A48B-8518-465F-9632-73D9A4139A1A}" presName="sibTrans" presStyleLbl="sibTrans2D1" presStyleIdx="4" presStyleCnt="18"/>
      <dgm:spPr/>
    </dgm:pt>
    <dgm:pt modelId="{697EE303-CEF7-459F-AE0C-8D779ACFF7FC}" type="pres">
      <dgm:prSet presAssocID="{CFFDD6D3-0EBA-4F90-B984-5FDFA5AD417A}" presName="child" presStyleLbl="alignAccFollowNode1" presStyleIdx="4" presStyleCnt="18" custScaleX="260109" custLinFactX="-120658" custLinFactNeighborX="-200000" custLinFactNeighborY="1763">
        <dgm:presLayoutVars>
          <dgm:chMax val="0"/>
          <dgm:bulletEnabled val="1"/>
        </dgm:presLayoutVars>
      </dgm:prSet>
      <dgm:spPr/>
    </dgm:pt>
    <dgm:pt modelId="{04396271-73AF-460F-A259-1333905FB698}" type="pres">
      <dgm:prSet presAssocID="{BE6846FC-DF61-46D0-864C-411BAFCB90E4}" presName="sibTrans" presStyleLbl="sibTrans2D1" presStyleIdx="5" presStyleCnt="18"/>
      <dgm:spPr/>
    </dgm:pt>
    <dgm:pt modelId="{B5D5D2C9-4AD3-424F-9DA3-1EECE577B79A}" type="pres">
      <dgm:prSet presAssocID="{A7E4DB88-3DAA-4221-96DC-D60FA162A1A5}" presName="child" presStyleLbl="alignAccFollowNode1" presStyleIdx="5" presStyleCnt="18" custScaleX="259875" custLinFactX="-121480" custLinFactNeighborX="-200000" custLinFactNeighborY="1763">
        <dgm:presLayoutVars>
          <dgm:chMax val="0"/>
          <dgm:bulletEnabled val="1"/>
        </dgm:presLayoutVars>
      </dgm:prSet>
      <dgm:spPr/>
    </dgm:pt>
    <dgm:pt modelId="{6C30B6AB-4A2B-41CE-85BF-4B5A9C9BEF51}" type="pres">
      <dgm:prSet presAssocID="{1732814B-B383-4E5C-BD5E-2A411A6AF465}" presName="sibTrans" presStyleLbl="sibTrans2D1" presStyleIdx="6" presStyleCnt="18"/>
      <dgm:spPr/>
    </dgm:pt>
    <dgm:pt modelId="{67428003-6646-42F4-BDB9-17AE9C62106C}" type="pres">
      <dgm:prSet presAssocID="{9ED53001-2D69-45CD-A64F-E6CA5106E56A}" presName="child" presStyleLbl="alignAccFollowNode1" presStyleIdx="6" presStyleCnt="18" custScaleX="260839" custLinFactX="-121480" custLinFactNeighborX="-200000" custLinFactNeighborY="1761">
        <dgm:presLayoutVars>
          <dgm:chMax val="0"/>
          <dgm:bulletEnabled val="1"/>
        </dgm:presLayoutVars>
      </dgm:prSet>
      <dgm:spPr/>
    </dgm:pt>
    <dgm:pt modelId="{49FA49E6-AB9D-4ECE-8758-3E01A6435B28}" type="pres">
      <dgm:prSet presAssocID="{2365165F-57BD-4769-B441-F63A00CE26F3}" presName="sibTrans" presStyleLbl="sibTrans2D1" presStyleIdx="7" presStyleCnt="18"/>
      <dgm:spPr/>
    </dgm:pt>
    <dgm:pt modelId="{E705C105-CB0C-440C-A4C5-094B68C93B8A}" type="pres">
      <dgm:prSet presAssocID="{F020C63E-947F-457C-963C-0E8B71F8504D}" presName="child" presStyleLbl="alignAccFollowNode1" presStyleIdx="7" presStyleCnt="18" custScaleX="261965" custScaleY="100001" custLinFactX="-121639" custLinFactNeighborX="-200000" custLinFactNeighborY="-13064">
        <dgm:presLayoutVars>
          <dgm:chMax val="0"/>
          <dgm:bulletEnabled val="1"/>
        </dgm:presLayoutVars>
      </dgm:prSet>
      <dgm:spPr/>
    </dgm:pt>
    <dgm:pt modelId="{EDDAFDD6-0B23-4C71-B8E7-358F0B6577B0}" type="pres">
      <dgm:prSet presAssocID="{D55AD058-709E-4627-A833-05574F9A1BE5}" presName="hSp" presStyleCnt="0"/>
      <dgm:spPr/>
    </dgm:pt>
    <dgm:pt modelId="{C85CF37A-F596-4C6A-83A6-7A3E46F29290}" type="pres">
      <dgm:prSet presAssocID="{218351D3-F902-44BF-A631-B36181326A4B}" presName="vertFlow" presStyleCnt="0"/>
      <dgm:spPr/>
    </dgm:pt>
    <dgm:pt modelId="{552E44BC-1070-41D6-9DB1-42EA8B83449A}" type="pres">
      <dgm:prSet presAssocID="{218351D3-F902-44BF-A631-B36181326A4B}" presName="header" presStyleLbl="node1" presStyleIdx="1" presStyleCnt="2" custScaleX="266432" custLinFactX="158886" custLinFactNeighborX="200000" custLinFactNeighborY="11068"/>
      <dgm:spPr/>
    </dgm:pt>
    <dgm:pt modelId="{86162049-9E6C-4D79-B489-C98C7888A0CF}" type="pres">
      <dgm:prSet presAssocID="{86447769-58AA-468F-85DB-F69134CA77FC}" presName="parTrans" presStyleLbl="sibTrans2D1" presStyleIdx="8" presStyleCnt="18"/>
      <dgm:spPr/>
    </dgm:pt>
    <dgm:pt modelId="{424CAAF4-EF27-433D-B2D9-8ECA4638C2D3}" type="pres">
      <dgm:prSet presAssocID="{A431120E-6984-4308-8F65-528A222C53BD}" presName="child" presStyleLbl="alignAccFollowNode1" presStyleIdx="8" presStyleCnt="18" custScaleX="263602" custLinFactX="159102" custLinFactNeighborX="200000" custLinFactNeighborY="-1759">
        <dgm:presLayoutVars>
          <dgm:chMax val="0"/>
          <dgm:bulletEnabled val="1"/>
        </dgm:presLayoutVars>
      </dgm:prSet>
      <dgm:spPr/>
    </dgm:pt>
    <dgm:pt modelId="{FFC1DD96-603D-4773-B6CF-95627C0A499D}" type="pres">
      <dgm:prSet presAssocID="{FFD074DF-0C64-4D44-A837-D7006E5136F5}" presName="sibTrans" presStyleLbl="sibTrans2D1" presStyleIdx="9" presStyleCnt="18"/>
      <dgm:spPr/>
    </dgm:pt>
    <dgm:pt modelId="{71E1BF9E-0A75-4A06-B420-997E136C3813}" type="pres">
      <dgm:prSet presAssocID="{90F2FF89-3692-4777-A7D8-8011E1DA4158}" presName="child" presStyleLbl="alignAccFollowNode1" presStyleIdx="9" presStyleCnt="18" custScaleX="263602" custLinFactX="160622" custLinFactNeighborX="200000" custLinFactNeighborY="-1759">
        <dgm:presLayoutVars>
          <dgm:chMax val="0"/>
          <dgm:bulletEnabled val="1"/>
        </dgm:presLayoutVars>
      </dgm:prSet>
      <dgm:spPr/>
    </dgm:pt>
    <dgm:pt modelId="{5EAB5E32-3F4C-4EFA-A0BF-297D9114D476}" type="pres">
      <dgm:prSet presAssocID="{21D04063-F4DF-43EA-B454-4B64E058741C}" presName="sibTrans" presStyleLbl="sibTrans2D1" presStyleIdx="10" presStyleCnt="18"/>
      <dgm:spPr/>
    </dgm:pt>
    <dgm:pt modelId="{30246F25-1B79-4376-B4A7-8E38812A8D24}" type="pres">
      <dgm:prSet presAssocID="{206B7FB2-0E24-4C44-B0BE-609558D40485}" presName="child" presStyleLbl="alignAccFollowNode1" presStyleIdx="10" presStyleCnt="18" custScaleX="263602" custLinFactX="160622" custLinFactNeighborX="200000" custLinFactNeighborY="-1680">
        <dgm:presLayoutVars>
          <dgm:chMax val="0"/>
          <dgm:bulletEnabled val="1"/>
        </dgm:presLayoutVars>
      </dgm:prSet>
      <dgm:spPr/>
    </dgm:pt>
    <dgm:pt modelId="{980A3BA0-4BFF-4587-8EA9-EB9E4E094091}" type="pres">
      <dgm:prSet presAssocID="{AE9DB193-2C78-4ED1-9934-2358E874B664}" presName="sibTrans" presStyleLbl="sibTrans2D1" presStyleIdx="11" presStyleCnt="18"/>
      <dgm:spPr/>
    </dgm:pt>
    <dgm:pt modelId="{7D487FBD-6EE7-4EFB-ABC9-5BB48854B3BD}" type="pres">
      <dgm:prSet presAssocID="{A9C0AC49-5920-4665-8E1F-BA85B9C63F69}" presName="child" presStyleLbl="alignAccFollowNode1" presStyleIdx="11" presStyleCnt="18" custScaleX="261654" custLinFactX="160622" custLinFactNeighborX="200000" custLinFactNeighborY="-1680">
        <dgm:presLayoutVars>
          <dgm:chMax val="0"/>
          <dgm:bulletEnabled val="1"/>
        </dgm:presLayoutVars>
      </dgm:prSet>
      <dgm:spPr/>
    </dgm:pt>
    <dgm:pt modelId="{FA203340-FE52-48F5-AE40-CC87C0EF8254}" type="pres">
      <dgm:prSet presAssocID="{483E7FC5-08E2-48E9-89D6-FB1AF28865CC}" presName="sibTrans" presStyleLbl="sibTrans2D1" presStyleIdx="12" presStyleCnt="18"/>
      <dgm:spPr/>
    </dgm:pt>
    <dgm:pt modelId="{AF6D30B4-467B-49BA-AB5C-9E04E9C27341}" type="pres">
      <dgm:prSet presAssocID="{27B0E46D-C2C8-49AC-BDDD-9F2B296B0F0D}" presName="child" presStyleLbl="alignAccFollowNode1" presStyleIdx="12" presStyleCnt="18" custScaleX="261889" custLinFactX="160564" custLinFactNeighborX="200000" custLinFactNeighborY="-598">
        <dgm:presLayoutVars>
          <dgm:chMax val="0"/>
          <dgm:bulletEnabled val="1"/>
        </dgm:presLayoutVars>
      </dgm:prSet>
      <dgm:spPr/>
    </dgm:pt>
    <dgm:pt modelId="{FD1E9AB2-B963-4C4C-94A8-03A448479AA2}" type="pres">
      <dgm:prSet presAssocID="{2CD23EB0-C656-4211-8289-89C6B771B8D4}" presName="sibTrans" presStyleLbl="sibTrans2D1" presStyleIdx="13" presStyleCnt="18"/>
      <dgm:spPr/>
    </dgm:pt>
    <dgm:pt modelId="{AB13EB03-B5D8-46E5-9CFD-79FD66FE2FC4}" type="pres">
      <dgm:prSet presAssocID="{EC387D1A-AA20-4500-9695-CF20CDA69C08}" presName="child" presStyleLbl="alignAccFollowNode1" presStyleIdx="13" presStyleCnt="18" custScaleX="263272" custLinFactX="160622" custLinFactNeighborX="200000" custLinFactNeighborY="-1680">
        <dgm:presLayoutVars>
          <dgm:chMax val="0"/>
          <dgm:bulletEnabled val="1"/>
        </dgm:presLayoutVars>
      </dgm:prSet>
      <dgm:spPr/>
    </dgm:pt>
    <dgm:pt modelId="{34FF3082-CD97-40C6-8B4E-1652D667376E}" type="pres">
      <dgm:prSet presAssocID="{6E9D1456-2792-41AD-A6D3-D978A96D905A}" presName="sibTrans" presStyleLbl="sibTrans2D1" presStyleIdx="14" presStyleCnt="18"/>
      <dgm:spPr/>
    </dgm:pt>
    <dgm:pt modelId="{E3F41018-4227-4E43-BAE4-D750985C8CE7}" type="pres">
      <dgm:prSet presAssocID="{CE236A79-012D-4F62-A6CC-F56DE342D196}" presName="child" presStyleLbl="alignAccFollowNode1" presStyleIdx="14" presStyleCnt="18" custScaleX="261654" custLinFactX="160622" custLinFactNeighborX="200000" custLinFactNeighborY="-19977">
        <dgm:presLayoutVars>
          <dgm:chMax val="0"/>
          <dgm:bulletEnabled val="1"/>
        </dgm:presLayoutVars>
      </dgm:prSet>
      <dgm:spPr/>
    </dgm:pt>
    <dgm:pt modelId="{785DC10A-B7A9-4A3E-BA77-989A6FB42B53}" type="pres">
      <dgm:prSet presAssocID="{DA1726F1-A031-4C57-8400-33DA0DCA4AA1}" presName="sibTrans" presStyleLbl="sibTrans2D1" presStyleIdx="15" presStyleCnt="18"/>
      <dgm:spPr/>
    </dgm:pt>
    <dgm:pt modelId="{242F0EE1-91F7-467B-93E6-2D20CA620257}" type="pres">
      <dgm:prSet presAssocID="{F4EDD842-DEBA-4527-83D6-B58DF71D9599}" presName="child" presStyleLbl="alignAccFollowNode1" presStyleIdx="15" presStyleCnt="18" custScaleX="260146" custScaleY="97169" custLinFactX="160108" custLinFactNeighborX="200000" custLinFactNeighborY="-29736">
        <dgm:presLayoutVars>
          <dgm:chMax val="0"/>
          <dgm:bulletEnabled val="1"/>
        </dgm:presLayoutVars>
      </dgm:prSet>
      <dgm:spPr/>
    </dgm:pt>
    <dgm:pt modelId="{233BB5A6-019A-414A-901C-25739BA0E1B6}" type="pres">
      <dgm:prSet presAssocID="{1EC59624-3167-46A5-A928-76A0993885B8}" presName="sibTrans" presStyleLbl="sibTrans2D1" presStyleIdx="16" presStyleCnt="18"/>
      <dgm:spPr/>
    </dgm:pt>
    <dgm:pt modelId="{DC82E571-4EB7-4D1F-9DEF-A9B74EDEBFC7}" type="pres">
      <dgm:prSet presAssocID="{2012B5D4-D5A7-4114-9E09-C75FA7B8CF29}" presName="child" presStyleLbl="alignAccFollowNode1" presStyleIdx="16" presStyleCnt="18" custScaleX="260299" custScaleY="96896" custLinFactX="161331" custLinFactNeighborX="200000" custLinFactNeighborY="-28484">
        <dgm:presLayoutVars>
          <dgm:chMax val="0"/>
          <dgm:bulletEnabled val="1"/>
        </dgm:presLayoutVars>
      </dgm:prSet>
      <dgm:spPr/>
    </dgm:pt>
    <dgm:pt modelId="{9B72DECD-D221-44D8-92CA-59BE95D8748F}" type="pres">
      <dgm:prSet presAssocID="{A96CC5FE-9A3A-4D4C-BEEC-6B63098160C5}" presName="sibTrans" presStyleLbl="sibTrans2D1" presStyleIdx="17" presStyleCnt="18"/>
      <dgm:spPr/>
    </dgm:pt>
    <dgm:pt modelId="{A080873F-5182-4AE7-8728-E94A2A27E112}" type="pres">
      <dgm:prSet presAssocID="{D34C87FE-7571-41F5-83BD-8F22F551F488}" presName="child" presStyleLbl="alignAccFollowNode1" presStyleIdx="17" presStyleCnt="18" custScaleX="259841" custScaleY="96726" custLinFactX="162040" custLinFactNeighborX="200000" custLinFactNeighborY="-22470">
        <dgm:presLayoutVars>
          <dgm:chMax val="0"/>
          <dgm:bulletEnabled val="1"/>
        </dgm:presLayoutVars>
      </dgm:prSet>
      <dgm:spPr/>
    </dgm:pt>
  </dgm:ptLst>
  <dgm:cxnLst>
    <dgm:cxn modelId="{3D8B0B02-624D-4F8B-811D-AB4A842AFB75}" srcId="{218351D3-F902-44BF-A631-B36181326A4B}" destId="{A431120E-6984-4308-8F65-528A222C53BD}" srcOrd="0" destOrd="0" parTransId="{86447769-58AA-468F-85DB-F69134CA77FC}" sibTransId="{FFD074DF-0C64-4D44-A837-D7006E5136F5}"/>
    <dgm:cxn modelId="{5451E304-93E6-4B48-B242-39112D5C35D2}" type="presOf" srcId="{9B405D53-61F7-42F4-9C8A-885588DC04D5}" destId="{D0545963-F27A-43C4-9A0C-F3CEB20A5863}" srcOrd="0" destOrd="0" presId="urn:microsoft.com/office/officeart/2005/8/layout/lProcess1"/>
    <dgm:cxn modelId="{360C6008-D14C-43AF-96FF-E28D8200C7BB}" srcId="{218351D3-F902-44BF-A631-B36181326A4B}" destId="{2012B5D4-D5A7-4114-9E09-C75FA7B8CF29}" srcOrd="8" destOrd="0" parTransId="{0ECE09CA-088E-49F8-9F90-D6F63BAC663A}" sibTransId="{A96CC5FE-9A3A-4D4C-BEEC-6B63098160C5}"/>
    <dgm:cxn modelId="{20F80F0B-E7AD-4320-8249-0694597730F3}" type="presOf" srcId="{86447769-58AA-468F-85DB-F69134CA77FC}" destId="{86162049-9E6C-4D79-B489-C98C7888A0CF}" srcOrd="0" destOrd="0" presId="urn:microsoft.com/office/officeart/2005/8/layout/lProcess1"/>
    <dgm:cxn modelId="{A98BC40C-92C7-4210-82B8-E77BA47F3EC1}" type="presOf" srcId="{CFFDD6D3-0EBA-4F90-B984-5FDFA5AD417A}" destId="{697EE303-CEF7-459F-AE0C-8D779ACFF7FC}" srcOrd="0" destOrd="0" presId="urn:microsoft.com/office/officeart/2005/8/layout/lProcess1"/>
    <dgm:cxn modelId="{C927B912-87E0-49FE-A9CB-3404F6FF940A}" type="presOf" srcId="{D55AD058-709E-4627-A833-05574F9A1BE5}" destId="{73C4F639-4CA7-4E21-A89D-15DEF81D1102}" srcOrd="0" destOrd="0" presId="urn:microsoft.com/office/officeart/2005/8/layout/lProcess1"/>
    <dgm:cxn modelId="{0A365924-704F-4DA0-AC73-0DDC640AF257}" type="presOf" srcId="{2012B5D4-D5A7-4114-9E09-C75FA7B8CF29}" destId="{DC82E571-4EB7-4D1F-9DEF-A9B74EDEBFC7}" srcOrd="0" destOrd="0" presId="urn:microsoft.com/office/officeart/2005/8/layout/lProcess1"/>
    <dgm:cxn modelId="{914CC126-C0DF-4196-9EC1-D7DC3F172D7D}" srcId="{D55AD058-709E-4627-A833-05574F9A1BE5}" destId="{894E17EF-8715-4178-AB30-65E728202DA1}" srcOrd="0" destOrd="0" parTransId="{0111016D-18CC-40A3-8D14-6FC7D7E20132}" sibTransId="{F0652E88-0CC1-40C1-A280-B63206232449}"/>
    <dgm:cxn modelId="{EF21B52C-8559-4D96-8F8C-FF6D7AD46009}" srcId="{D55AD058-709E-4627-A833-05574F9A1BE5}" destId="{5791D696-E4A4-4502-B2C7-5F43AE881AE3}" srcOrd="2" destOrd="0" parTransId="{76B20CA1-90C7-48C2-94A0-5E816F514E6B}" sibTransId="{EDC83E29-03C2-4349-ACA2-FA9984E92E57}"/>
    <dgm:cxn modelId="{8F51BB33-8DD9-4063-9BE0-B5DF82754BD7}" type="presOf" srcId="{6E9D1456-2792-41AD-A6D3-D978A96D905A}" destId="{34FF3082-CD97-40C6-8B4E-1652D667376E}" srcOrd="0" destOrd="0" presId="urn:microsoft.com/office/officeart/2005/8/layout/lProcess1"/>
    <dgm:cxn modelId="{35911536-E49D-4080-9F03-4FFD09B19297}" srcId="{D55AD058-709E-4627-A833-05574F9A1BE5}" destId="{9B405D53-61F7-42F4-9C8A-885588DC04D5}" srcOrd="3" destOrd="0" parTransId="{7E3AA882-F21A-449E-B140-D0BDFF56E7B2}" sibTransId="{D5B4A48B-8518-465F-9632-73D9A4139A1A}"/>
    <dgm:cxn modelId="{83089F3A-9158-4BF4-9129-BCDA41E36ADD}" type="presOf" srcId="{EC387D1A-AA20-4500-9695-CF20CDA69C08}" destId="{AB13EB03-B5D8-46E5-9CFD-79FD66FE2FC4}" srcOrd="0" destOrd="0" presId="urn:microsoft.com/office/officeart/2005/8/layout/lProcess1"/>
    <dgm:cxn modelId="{E085535B-41B9-4EBD-A015-B5AFCDCA2BFF}" srcId="{218351D3-F902-44BF-A631-B36181326A4B}" destId="{EC387D1A-AA20-4500-9695-CF20CDA69C08}" srcOrd="5" destOrd="0" parTransId="{2A34BE05-63E5-407E-A072-8D2421AD5659}" sibTransId="{6E9D1456-2792-41AD-A6D3-D978A96D905A}"/>
    <dgm:cxn modelId="{AA3F475D-3787-4AD7-A60E-F48AE56FD6CF}" type="presOf" srcId="{DA1726F1-A031-4C57-8400-33DA0DCA4AA1}" destId="{785DC10A-B7A9-4A3E-BA77-989A6FB42B53}" srcOrd="0" destOrd="0" presId="urn:microsoft.com/office/officeart/2005/8/layout/lProcess1"/>
    <dgm:cxn modelId="{D437695F-B311-4D02-9568-FDE42A8FBD12}" type="presOf" srcId="{A7E4DB88-3DAA-4221-96DC-D60FA162A1A5}" destId="{B5D5D2C9-4AD3-424F-9DA3-1EECE577B79A}" srcOrd="0" destOrd="0" presId="urn:microsoft.com/office/officeart/2005/8/layout/lProcess1"/>
    <dgm:cxn modelId="{09A6B460-DB16-4299-8B99-588A67A918E7}" type="presOf" srcId="{0111016D-18CC-40A3-8D14-6FC7D7E20132}" destId="{8F30DB59-3363-417A-9061-77C623F399F1}" srcOrd="0" destOrd="0" presId="urn:microsoft.com/office/officeart/2005/8/layout/lProcess1"/>
    <dgm:cxn modelId="{F3228343-C75E-4099-97EB-5301B4A0D835}" type="presOf" srcId="{F4EDD842-DEBA-4527-83D6-B58DF71D9599}" destId="{242F0EE1-91F7-467B-93E6-2D20CA620257}" srcOrd="0" destOrd="0" presId="urn:microsoft.com/office/officeart/2005/8/layout/lProcess1"/>
    <dgm:cxn modelId="{87E64F64-55FE-4CB7-A6CA-C154265D8F06}" type="presOf" srcId="{CE236A79-012D-4F62-A6CC-F56DE342D196}" destId="{E3F41018-4227-4E43-BAE4-D750985C8CE7}" srcOrd="0" destOrd="0" presId="urn:microsoft.com/office/officeart/2005/8/layout/lProcess1"/>
    <dgm:cxn modelId="{78B0D048-12B7-4E37-9B99-75D765B77837}" type="presOf" srcId="{BE6846FC-DF61-46D0-864C-411BAFCB90E4}" destId="{04396271-73AF-460F-A259-1333905FB698}" srcOrd="0" destOrd="0" presId="urn:microsoft.com/office/officeart/2005/8/layout/lProcess1"/>
    <dgm:cxn modelId="{596C5B6F-1ABE-4A13-9162-1779EE9E9E80}" type="presOf" srcId="{D5B4A48B-8518-465F-9632-73D9A4139A1A}" destId="{C1DCF354-98DE-47A5-A930-9ACD40C13F78}" srcOrd="0" destOrd="0" presId="urn:microsoft.com/office/officeart/2005/8/layout/lProcess1"/>
    <dgm:cxn modelId="{247F1251-AEFC-442A-BA66-F481054531A8}" type="presOf" srcId="{A431120E-6984-4308-8F65-528A222C53BD}" destId="{424CAAF4-EF27-433D-B2D9-8ECA4638C2D3}" srcOrd="0" destOrd="0" presId="urn:microsoft.com/office/officeart/2005/8/layout/lProcess1"/>
    <dgm:cxn modelId="{0C63C578-F8F4-415D-A5D5-8C41A26DE97E}" type="presOf" srcId="{F0652E88-0CC1-40C1-A280-B63206232449}" destId="{13A88CB8-3ACE-428F-816D-2929BBD82868}" srcOrd="0" destOrd="0" presId="urn:microsoft.com/office/officeart/2005/8/layout/lProcess1"/>
    <dgm:cxn modelId="{A19E6A7F-0D6A-4B33-B6F4-E8C53996BC2B}" type="presOf" srcId="{1EC59624-3167-46A5-A928-76A0993885B8}" destId="{233BB5A6-019A-414A-901C-25739BA0E1B6}" srcOrd="0" destOrd="0" presId="urn:microsoft.com/office/officeart/2005/8/layout/lProcess1"/>
    <dgm:cxn modelId="{22A8E27F-1483-48F6-9242-C9F515A5BF87}" type="presOf" srcId="{894E17EF-8715-4178-AB30-65E728202DA1}" destId="{E6BFFEFD-8F99-4912-B8C6-DFF8EAAFB70C}" srcOrd="0" destOrd="0" presId="urn:microsoft.com/office/officeart/2005/8/layout/lProcess1"/>
    <dgm:cxn modelId="{45625485-2F23-4E43-912E-F5F1652B07A2}" srcId="{218351D3-F902-44BF-A631-B36181326A4B}" destId="{F4EDD842-DEBA-4527-83D6-B58DF71D9599}" srcOrd="7" destOrd="0" parTransId="{586B2E0B-DB07-4013-9305-4D9487F9F1E1}" sibTransId="{1EC59624-3167-46A5-A928-76A0993885B8}"/>
    <dgm:cxn modelId="{FFBC1587-B492-4B9D-960A-1B7260804F76}" type="presOf" srcId="{AE9DB193-2C78-4ED1-9934-2358E874B664}" destId="{980A3BA0-4BFF-4587-8EA9-EB9E4E094091}" srcOrd="0" destOrd="0" presId="urn:microsoft.com/office/officeart/2005/8/layout/lProcess1"/>
    <dgm:cxn modelId="{624DC987-05ED-4279-8181-F4E6BCCF7F55}" type="presOf" srcId="{A9C0AC49-5920-4665-8E1F-BA85B9C63F69}" destId="{7D487FBD-6EE7-4EFB-ABC9-5BB48854B3BD}" srcOrd="0" destOrd="0" presId="urn:microsoft.com/office/officeart/2005/8/layout/lProcess1"/>
    <dgm:cxn modelId="{4BECBB88-B01D-49E6-8B7D-91A72E4F1C54}" srcId="{D55AD058-709E-4627-A833-05574F9A1BE5}" destId="{9ED53001-2D69-45CD-A64F-E6CA5106E56A}" srcOrd="6" destOrd="0" parTransId="{31D74212-BB78-4ABD-8DF9-3FFF198424DF}" sibTransId="{2365165F-57BD-4769-B441-F63A00CE26F3}"/>
    <dgm:cxn modelId="{8A3EC088-1F44-4DF0-BBF8-8C10520AFF00}" type="presOf" srcId="{D34C87FE-7571-41F5-83BD-8F22F551F488}" destId="{A080873F-5182-4AE7-8728-E94A2A27E112}" srcOrd="0" destOrd="0" presId="urn:microsoft.com/office/officeart/2005/8/layout/lProcess1"/>
    <dgm:cxn modelId="{770FBA8B-A9DC-4438-B358-50C8595DE42C}" type="presOf" srcId="{9ED53001-2D69-45CD-A64F-E6CA5106E56A}" destId="{67428003-6646-42F4-BDB9-17AE9C62106C}" srcOrd="0" destOrd="0" presId="urn:microsoft.com/office/officeart/2005/8/layout/lProcess1"/>
    <dgm:cxn modelId="{13DC0793-547E-4F46-9709-44AF6D441245}" type="presOf" srcId="{90F2FF89-3692-4777-A7D8-8011E1DA4158}" destId="{71E1BF9E-0A75-4A06-B420-997E136C3813}" srcOrd="0" destOrd="0" presId="urn:microsoft.com/office/officeart/2005/8/layout/lProcess1"/>
    <dgm:cxn modelId="{5E92C298-F67A-4FDE-A9EC-4FEC369567B9}" srcId="{218351D3-F902-44BF-A631-B36181326A4B}" destId="{90F2FF89-3692-4777-A7D8-8011E1DA4158}" srcOrd="1" destOrd="0" parTransId="{08135801-79FA-43ED-B0EB-FEFC41BC64FD}" sibTransId="{21D04063-F4DF-43EA-B454-4B64E058741C}"/>
    <dgm:cxn modelId="{661CFE9A-C16F-4D77-B6C8-068408DBA19B}" type="presOf" srcId="{21D04063-F4DF-43EA-B454-4B64E058741C}" destId="{5EAB5E32-3F4C-4EFA-A0BF-297D9114D476}" srcOrd="0" destOrd="0" presId="urn:microsoft.com/office/officeart/2005/8/layout/lProcess1"/>
    <dgm:cxn modelId="{F29CEE9D-29C1-4907-A1FC-E3788703577B}" srcId="{D55AD058-709E-4627-A833-05574F9A1BE5}" destId="{2750F3B2-68F5-4CCB-B38E-A6D45E8C5239}" srcOrd="1" destOrd="0" parTransId="{E3C57ABB-4AD5-4147-8D51-49CA4C2AFCF9}" sibTransId="{C4D4F41D-BEF7-4E1A-B891-D845B50F82E5}"/>
    <dgm:cxn modelId="{C9EDEAAB-DF90-4544-94D4-08943CB0063E}" srcId="{218351D3-F902-44BF-A631-B36181326A4B}" destId="{D34C87FE-7571-41F5-83BD-8F22F551F488}" srcOrd="9" destOrd="0" parTransId="{A6A14A97-B090-4776-B922-B638B2AA7FD4}" sibTransId="{9D6B0FE7-3F40-490F-89E4-2C3588C9E762}"/>
    <dgm:cxn modelId="{C55A44AD-A69A-4033-B7C3-C18E4CF62FA3}" srcId="{218351D3-F902-44BF-A631-B36181326A4B}" destId="{206B7FB2-0E24-4C44-B0BE-609558D40485}" srcOrd="2" destOrd="0" parTransId="{B8A915E0-0721-4F88-92CD-4AED18E46F4D}" sibTransId="{AE9DB193-2C78-4ED1-9934-2358E874B664}"/>
    <dgm:cxn modelId="{BD4956B0-AB45-41BB-9DFE-944CB18BF156}" type="presOf" srcId="{483E7FC5-08E2-48E9-89D6-FB1AF28865CC}" destId="{FA203340-FE52-48F5-AE40-CC87C0EF8254}" srcOrd="0" destOrd="0" presId="urn:microsoft.com/office/officeart/2005/8/layout/lProcess1"/>
    <dgm:cxn modelId="{7294B2B4-252D-4194-B970-22CF2F6F384C}" srcId="{D55AD058-709E-4627-A833-05574F9A1BE5}" destId="{F020C63E-947F-457C-963C-0E8B71F8504D}" srcOrd="7" destOrd="0" parTransId="{CB243C2D-0949-4B32-B69F-059AE612AB0A}" sibTransId="{E6958413-9C2F-4671-BFDE-78E5E9FE2D2E}"/>
    <dgm:cxn modelId="{8A2283B7-94A2-4CA7-B0D9-974A65ED2466}" type="presOf" srcId="{2365165F-57BD-4769-B441-F63A00CE26F3}" destId="{49FA49E6-AB9D-4ECE-8758-3E01A6435B28}" srcOrd="0" destOrd="0" presId="urn:microsoft.com/office/officeart/2005/8/layout/lProcess1"/>
    <dgm:cxn modelId="{E2EC92B9-606D-4627-A2C2-C3A616671118}" srcId="{218351D3-F902-44BF-A631-B36181326A4B}" destId="{A9C0AC49-5920-4665-8E1F-BA85B9C63F69}" srcOrd="3" destOrd="0" parTransId="{6AC5C96D-64DF-43E0-AAC2-706CEC9AE3A3}" sibTransId="{483E7FC5-08E2-48E9-89D6-FB1AF28865CC}"/>
    <dgm:cxn modelId="{4CA0A7BA-563C-462D-8F0D-CF5D0DABB1EE}" type="presOf" srcId="{A96CC5FE-9A3A-4D4C-BEEC-6B63098160C5}" destId="{9B72DECD-D221-44D8-92CA-59BE95D8748F}" srcOrd="0" destOrd="0" presId="urn:microsoft.com/office/officeart/2005/8/layout/lProcess1"/>
    <dgm:cxn modelId="{32A9BBBA-8E26-42BC-B440-A6CA7B37C0D3}" srcId="{218351D3-F902-44BF-A631-B36181326A4B}" destId="{CE236A79-012D-4F62-A6CC-F56DE342D196}" srcOrd="6" destOrd="0" parTransId="{6A0C8F39-A92E-4983-82C1-50531D01ABC8}" sibTransId="{DA1726F1-A031-4C57-8400-33DA0DCA4AA1}"/>
    <dgm:cxn modelId="{72148EBB-CCF0-492E-8725-64B7040B0567}" type="presOf" srcId="{EDC83E29-03C2-4349-ACA2-FA9984E92E57}" destId="{08DDAE4D-FA7D-4A65-A388-E9A1F5735F68}" srcOrd="0" destOrd="0" presId="urn:microsoft.com/office/officeart/2005/8/layout/lProcess1"/>
    <dgm:cxn modelId="{69A4DBBD-0C09-48BB-8D36-9482B0CB12EE}" srcId="{1B90F3C8-888B-4BDC-AD5B-86E7459518D8}" destId="{D55AD058-709E-4627-A833-05574F9A1BE5}" srcOrd="0" destOrd="0" parTransId="{A464D8DB-CEE5-436C-A69E-1B182F4C898F}" sibTransId="{EB4FDC83-225B-4C72-846E-816BAF46180A}"/>
    <dgm:cxn modelId="{E7CF0BC3-E5BB-44A0-BC32-A7E2B5C9D5B2}" type="presOf" srcId="{1732814B-B383-4E5C-BD5E-2A411A6AF465}" destId="{6C30B6AB-4A2B-41CE-85BF-4B5A9C9BEF51}" srcOrd="0" destOrd="0" presId="urn:microsoft.com/office/officeart/2005/8/layout/lProcess1"/>
    <dgm:cxn modelId="{28161AC7-BD00-48EE-9F2C-95EA390130CE}" type="presOf" srcId="{5791D696-E4A4-4502-B2C7-5F43AE881AE3}" destId="{5E095D49-E7EC-45B8-AD87-09A252B97BDC}" srcOrd="0" destOrd="0" presId="urn:microsoft.com/office/officeart/2005/8/layout/lProcess1"/>
    <dgm:cxn modelId="{F26625C9-1156-45F4-8A3E-7248E453A897}" type="presOf" srcId="{2CD23EB0-C656-4211-8289-89C6B771B8D4}" destId="{FD1E9AB2-B963-4C4C-94A8-03A448479AA2}" srcOrd="0" destOrd="0" presId="urn:microsoft.com/office/officeart/2005/8/layout/lProcess1"/>
    <dgm:cxn modelId="{5D0E35C9-BC29-4CEA-864D-DF6AA5DEA631}" type="presOf" srcId="{2750F3B2-68F5-4CCB-B38E-A6D45E8C5239}" destId="{8458B8A3-DB4A-45F9-8662-43BD555CE250}" srcOrd="0" destOrd="0" presId="urn:microsoft.com/office/officeart/2005/8/layout/lProcess1"/>
    <dgm:cxn modelId="{CD3C40CD-4BC4-4C63-ACDF-C45DFE4EC211}" type="presOf" srcId="{218351D3-F902-44BF-A631-B36181326A4B}" destId="{552E44BC-1070-41D6-9DB1-42EA8B83449A}" srcOrd="0" destOrd="0" presId="urn:microsoft.com/office/officeart/2005/8/layout/lProcess1"/>
    <dgm:cxn modelId="{16B16DD4-519D-40B7-AC27-36A7A8A11E17}" type="presOf" srcId="{1B90F3C8-888B-4BDC-AD5B-86E7459518D8}" destId="{90D810D3-3352-40A4-AB54-FD3CCA7CA772}" srcOrd="0" destOrd="0" presId="urn:microsoft.com/office/officeart/2005/8/layout/lProcess1"/>
    <dgm:cxn modelId="{32A4B3D4-E632-4835-83CC-941E47CA89DD}" type="presOf" srcId="{27B0E46D-C2C8-49AC-BDDD-9F2B296B0F0D}" destId="{AF6D30B4-467B-49BA-AB5C-9E04E9C27341}" srcOrd="0" destOrd="0" presId="urn:microsoft.com/office/officeart/2005/8/layout/lProcess1"/>
    <dgm:cxn modelId="{BB78DCE4-6A4A-4937-BD68-0DC292D477EE}" type="presOf" srcId="{FFD074DF-0C64-4D44-A837-D7006E5136F5}" destId="{FFC1DD96-603D-4773-B6CF-95627C0A499D}" srcOrd="0" destOrd="0" presId="urn:microsoft.com/office/officeart/2005/8/layout/lProcess1"/>
    <dgm:cxn modelId="{F2EB05EF-F2B9-42C2-B5B3-B6FDB828ACA6}" srcId="{D55AD058-709E-4627-A833-05574F9A1BE5}" destId="{A7E4DB88-3DAA-4221-96DC-D60FA162A1A5}" srcOrd="5" destOrd="0" parTransId="{4A7714C8-8E62-4E04-A9AB-60734B3881C0}" sibTransId="{1732814B-B383-4E5C-BD5E-2A411A6AF465}"/>
    <dgm:cxn modelId="{89CB6FF0-276B-49B0-AD89-7D8C7CBD1AFC}" srcId="{1B90F3C8-888B-4BDC-AD5B-86E7459518D8}" destId="{218351D3-F902-44BF-A631-B36181326A4B}" srcOrd="1" destOrd="0" parTransId="{0F450CFE-F0A7-4EB5-817B-7913849393AD}" sibTransId="{C7BF6C8A-B8A6-4959-A876-A7A1FD12BF06}"/>
    <dgm:cxn modelId="{1BBC83F1-1295-4BCC-B4ED-3BB094788133}" srcId="{218351D3-F902-44BF-A631-B36181326A4B}" destId="{27B0E46D-C2C8-49AC-BDDD-9F2B296B0F0D}" srcOrd="4" destOrd="0" parTransId="{E89E2F9C-1CA8-409A-9A7C-699B8D8C784B}" sibTransId="{2CD23EB0-C656-4211-8289-89C6B771B8D4}"/>
    <dgm:cxn modelId="{DD5FF6F2-53A9-41FA-AD48-9B04E8AD976F}" type="presOf" srcId="{206B7FB2-0E24-4C44-B0BE-609558D40485}" destId="{30246F25-1B79-4376-B4A7-8E38812A8D24}" srcOrd="0" destOrd="0" presId="urn:microsoft.com/office/officeart/2005/8/layout/lProcess1"/>
    <dgm:cxn modelId="{D3C9D0FB-9B1D-48F9-B76F-27263A9A7A6E}" srcId="{D55AD058-709E-4627-A833-05574F9A1BE5}" destId="{CFFDD6D3-0EBA-4F90-B984-5FDFA5AD417A}" srcOrd="4" destOrd="0" parTransId="{590D93C7-76F2-4812-BE54-1B01AD643CD2}" sibTransId="{BE6846FC-DF61-46D0-864C-411BAFCB90E4}"/>
    <dgm:cxn modelId="{EEBC5BFC-0A63-42E7-8B68-78CF728A5AAC}" type="presOf" srcId="{F020C63E-947F-457C-963C-0E8B71F8504D}" destId="{E705C105-CB0C-440C-A4C5-094B68C93B8A}" srcOrd="0" destOrd="0" presId="urn:microsoft.com/office/officeart/2005/8/layout/lProcess1"/>
    <dgm:cxn modelId="{667AECFC-0A2C-4DBC-8B77-558304BAAD41}" type="presOf" srcId="{C4D4F41D-BEF7-4E1A-B891-D845B50F82E5}" destId="{F6735442-5B60-4DD7-A873-A01D971F35A3}" srcOrd="0" destOrd="0" presId="urn:microsoft.com/office/officeart/2005/8/layout/lProcess1"/>
    <dgm:cxn modelId="{B49A9326-5BC8-40FD-B8DC-AD9D7958C808}" type="presParOf" srcId="{90D810D3-3352-40A4-AB54-FD3CCA7CA772}" destId="{0D95DF60-BA76-477A-B53D-78874DF97B20}" srcOrd="0" destOrd="0" presId="urn:microsoft.com/office/officeart/2005/8/layout/lProcess1"/>
    <dgm:cxn modelId="{72B2F81A-F222-4C2F-957A-1317F3FEAC26}" type="presParOf" srcId="{0D95DF60-BA76-477A-B53D-78874DF97B20}" destId="{73C4F639-4CA7-4E21-A89D-15DEF81D1102}" srcOrd="0" destOrd="0" presId="urn:microsoft.com/office/officeart/2005/8/layout/lProcess1"/>
    <dgm:cxn modelId="{F5A38BE8-467F-49E7-B393-09A3296B4FDA}" type="presParOf" srcId="{0D95DF60-BA76-477A-B53D-78874DF97B20}" destId="{8F30DB59-3363-417A-9061-77C623F399F1}" srcOrd="1" destOrd="0" presId="urn:microsoft.com/office/officeart/2005/8/layout/lProcess1"/>
    <dgm:cxn modelId="{C635975A-C587-49FA-B74D-C9169D4772BA}" type="presParOf" srcId="{0D95DF60-BA76-477A-B53D-78874DF97B20}" destId="{E6BFFEFD-8F99-4912-B8C6-DFF8EAAFB70C}" srcOrd="2" destOrd="0" presId="urn:microsoft.com/office/officeart/2005/8/layout/lProcess1"/>
    <dgm:cxn modelId="{C9690EDB-0307-4F35-BA50-1CA180A3D291}" type="presParOf" srcId="{0D95DF60-BA76-477A-B53D-78874DF97B20}" destId="{13A88CB8-3ACE-428F-816D-2929BBD82868}" srcOrd="3" destOrd="0" presId="urn:microsoft.com/office/officeart/2005/8/layout/lProcess1"/>
    <dgm:cxn modelId="{6717D538-B8D7-49E6-8CEB-DE67AEF67950}" type="presParOf" srcId="{0D95DF60-BA76-477A-B53D-78874DF97B20}" destId="{8458B8A3-DB4A-45F9-8662-43BD555CE250}" srcOrd="4" destOrd="0" presId="urn:microsoft.com/office/officeart/2005/8/layout/lProcess1"/>
    <dgm:cxn modelId="{3579BD68-D59A-4612-8F44-D49C6ABC6700}" type="presParOf" srcId="{0D95DF60-BA76-477A-B53D-78874DF97B20}" destId="{F6735442-5B60-4DD7-A873-A01D971F35A3}" srcOrd="5" destOrd="0" presId="urn:microsoft.com/office/officeart/2005/8/layout/lProcess1"/>
    <dgm:cxn modelId="{C747999D-6528-454A-8904-DD3DD7F5F2AD}" type="presParOf" srcId="{0D95DF60-BA76-477A-B53D-78874DF97B20}" destId="{5E095D49-E7EC-45B8-AD87-09A252B97BDC}" srcOrd="6" destOrd="0" presId="urn:microsoft.com/office/officeart/2005/8/layout/lProcess1"/>
    <dgm:cxn modelId="{9795EA21-1BDD-4BD2-8458-723874B9FB1E}" type="presParOf" srcId="{0D95DF60-BA76-477A-B53D-78874DF97B20}" destId="{08DDAE4D-FA7D-4A65-A388-E9A1F5735F68}" srcOrd="7" destOrd="0" presId="urn:microsoft.com/office/officeart/2005/8/layout/lProcess1"/>
    <dgm:cxn modelId="{9F44E05C-2635-4F20-8049-E1A321CC71B1}" type="presParOf" srcId="{0D95DF60-BA76-477A-B53D-78874DF97B20}" destId="{D0545963-F27A-43C4-9A0C-F3CEB20A5863}" srcOrd="8" destOrd="0" presId="urn:microsoft.com/office/officeart/2005/8/layout/lProcess1"/>
    <dgm:cxn modelId="{1273B686-C7F6-4FC0-A1AB-AB392C862F9A}" type="presParOf" srcId="{0D95DF60-BA76-477A-B53D-78874DF97B20}" destId="{C1DCF354-98DE-47A5-A930-9ACD40C13F78}" srcOrd="9" destOrd="0" presId="urn:microsoft.com/office/officeart/2005/8/layout/lProcess1"/>
    <dgm:cxn modelId="{85D361E3-8AB9-4A17-A002-51D014326B06}" type="presParOf" srcId="{0D95DF60-BA76-477A-B53D-78874DF97B20}" destId="{697EE303-CEF7-459F-AE0C-8D779ACFF7FC}" srcOrd="10" destOrd="0" presId="urn:microsoft.com/office/officeart/2005/8/layout/lProcess1"/>
    <dgm:cxn modelId="{CE9B3F79-7829-48B6-A4F9-335C488BB659}" type="presParOf" srcId="{0D95DF60-BA76-477A-B53D-78874DF97B20}" destId="{04396271-73AF-460F-A259-1333905FB698}" srcOrd="11" destOrd="0" presId="urn:microsoft.com/office/officeart/2005/8/layout/lProcess1"/>
    <dgm:cxn modelId="{27E6C259-838C-43D4-B1B5-068982B47BD7}" type="presParOf" srcId="{0D95DF60-BA76-477A-B53D-78874DF97B20}" destId="{B5D5D2C9-4AD3-424F-9DA3-1EECE577B79A}" srcOrd="12" destOrd="0" presId="urn:microsoft.com/office/officeart/2005/8/layout/lProcess1"/>
    <dgm:cxn modelId="{1BE90D24-73FF-413C-8097-15F074D19ABB}" type="presParOf" srcId="{0D95DF60-BA76-477A-B53D-78874DF97B20}" destId="{6C30B6AB-4A2B-41CE-85BF-4B5A9C9BEF51}" srcOrd="13" destOrd="0" presId="urn:microsoft.com/office/officeart/2005/8/layout/lProcess1"/>
    <dgm:cxn modelId="{BCA694A9-CE4A-4764-BDE2-DB101CF75C57}" type="presParOf" srcId="{0D95DF60-BA76-477A-B53D-78874DF97B20}" destId="{67428003-6646-42F4-BDB9-17AE9C62106C}" srcOrd="14" destOrd="0" presId="urn:microsoft.com/office/officeart/2005/8/layout/lProcess1"/>
    <dgm:cxn modelId="{624B8E7C-0E9C-4796-A550-EEFC134B005E}" type="presParOf" srcId="{0D95DF60-BA76-477A-B53D-78874DF97B20}" destId="{49FA49E6-AB9D-4ECE-8758-3E01A6435B28}" srcOrd="15" destOrd="0" presId="urn:microsoft.com/office/officeart/2005/8/layout/lProcess1"/>
    <dgm:cxn modelId="{1F71F162-A445-46EF-87DC-EF0D9C47EB61}" type="presParOf" srcId="{0D95DF60-BA76-477A-B53D-78874DF97B20}" destId="{E705C105-CB0C-440C-A4C5-094B68C93B8A}" srcOrd="16" destOrd="0" presId="urn:microsoft.com/office/officeart/2005/8/layout/lProcess1"/>
    <dgm:cxn modelId="{44D40CAF-7A30-4304-A1D4-A59A0EA1EF8D}" type="presParOf" srcId="{90D810D3-3352-40A4-AB54-FD3CCA7CA772}" destId="{EDDAFDD6-0B23-4C71-B8E7-358F0B6577B0}" srcOrd="1" destOrd="0" presId="urn:microsoft.com/office/officeart/2005/8/layout/lProcess1"/>
    <dgm:cxn modelId="{11D89EB8-4032-467E-93EA-0D2AFDF26AC3}" type="presParOf" srcId="{90D810D3-3352-40A4-AB54-FD3CCA7CA772}" destId="{C85CF37A-F596-4C6A-83A6-7A3E46F29290}" srcOrd="2" destOrd="0" presId="urn:microsoft.com/office/officeart/2005/8/layout/lProcess1"/>
    <dgm:cxn modelId="{B0174CAD-E2D4-4179-8FAE-C0BFADB6B0B5}" type="presParOf" srcId="{C85CF37A-F596-4C6A-83A6-7A3E46F29290}" destId="{552E44BC-1070-41D6-9DB1-42EA8B83449A}" srcOrd="0" destOrd="0" presId="urn:microsoft.com/office/officeart/2005/8/layout/lProcess1"/>
    <dgm:cxn modelId="{30CE70F5-37B5-4F03-BD78-137C42DD1998}" type="presParOf" srcId="{C85CF37A-F596-4C6A-83A6-7A3E46F29290}" destId="{86162049-9E6C-4D79-B489-C98C7888A0CF}" srcOrd="1" destOrd="0" presId="urn:microsoft.com/office/officeart/2005/8/layout/lProcess1"/>
    <dgm:cxn modelId="{EC10C61F-13D4-4F51-BE1F-66765AA54B8A}" type="presParOf" srcId="{C85CF37A-F596-4C6A-83A6-7A3E46F29290}" destId="{424CAAF4-EF27-433D-B2D9-8ECA4638C2D3}" srcOrd="2" destOrd="0" presId="urn:microsoft.com/office/officeart/2005/8/layout/lProcess1"/>
    <dgm:cxn modelId="{09E56F87-C4CB-4DB0-9BD6-78C6EBAE43DF}" type="presParOf" srcId="{C85CF37A-F596-4C6A-83A6-7A3E46F29290}" destId="{FFC1DD96-603D-4773-B6CF-95627C0A499D}" srcOrd="3" destOrd="0" presId="urn:microsoft.com/office/officeart/2005/8/layout/lProcess1"/>
    <dgm:cxn modelId="{AB2C34D5-D445-498A-9E54-E9E1EC1BB596}" type="presParOf" srcId="{C85CF37A-F596-4C6A-83A6-7A3E46F29290}" destId="{71E1BF9E-0A75-4A06-B420-997E136C3813}" srcOrd="4" destOrd="0" presId="urn:microsoft.com/office/officeart/2005/8/layout/lProcess1"/>
    <dgm:cxn modelId="{AFBD6070-5017-4A6B-9E28-6E3DB0A05814}" type="presParOf" srcId="{C85CF37A-F596-4C6A-83A6-7A3E46F29290}" destId="{5EAB5E32-3F4C-4EFA-A0BF-297D9114D476}" srcOrd="5" destOrd="0" presId="urn:microsoft.com/office/officeart/2005/8/layout/lProcess1"/>
    <dgm:cxn modelId="{8E07568F-A786-4280-A23F-88CC4BBC0E60}" type="presParOf" srcId="{C85CF37A-F596-4C6A-83A6-7A3E46F29290}" destId="{30246F25-1B79-4376-B4A7-8E38812A8D24}" srcOrd="6" destOrd="0" presId="urn:microsoft.com/office/officeart/2005/8/layout/lProcess1"/>
    <dgm:cxn modelId="{4301BD0D-01CA-470F-9624-53856019106E}" type="presParOf" srcId="{C85CF37A-F596-4C6A-83A6-7A3E46F29290}" destId="{980A3BA0-4BFF-4587-8EA9-EB9E4E094091}" srcOrd="7" destOrd="0" presId="urn:microsoft.com/office/officeart/2005/8/layout/lProcess1"/>
    <dgm:cxn modelId="{4476A7A0-32D8-4C04-9354-022E46734E39}" type="presParOf" srcId="{C85CF37A-F596-4C6A-83A6-7A3E46F29290}" destId="{7D487FBD-6EE7-4EFB-ABC9-5BB48854B3BD}" srcOrd="8" destOrd="0" presId="urn:microsoft.com/office/officeart/2005/8/layout/lProcess1"/>
    <dgm:cxn modelId="{82A9F28F-CCC2-448E-998F-A86285ED1299}" type="presParOf" srcId="{C85CF37A-F596-4C6A-83A6-7A3E46F29290}" destId="{FA203340-FE52-48F5-AE40-CC87C0EF8254}" srcOrd="9" destOrd="0" presId="urn:microsoft.com/office/officeart/2005/8/layout/lProcess1"/>
    <dgm:cxn modelId="{124E4CBA-6898-44F9-A19D-9627E2889542}" type="presParOf" srcId="{C85CF37A-F596-4C6A-83A6-7A3E46F29290}" destId="{AF6D30B4-467B-49BA-AB5C-9E04E9C27341}" srcOrd="10" destOrd="0" presId="urn:microsoft.com/office/officeart/2005/8/layout/lProcess1"/>
    <dgm:cxn modelId="{FE2B68FC-96C4-4ED1-A218-2284D77C5C73}" type="presParOf" srcId="{C85CF37A-F596-4C6A-83A6-7A3E46F29290}" destId="{FD1E9AB2-B963-4C4C-94A8-03A448479AA2}" srcOrd="11" destOrd="0" presId="urn:microsoft.com/office/officeart/2005/8/layout/lProcess1"/>
    <dgm:cxn modelId="{B4835F43-E70B-441E-8911-8D07185CA3BB}" type="presParOf" srcId="{C85CF37A-F596-4C6A-83A6-7A3E46F29290}" destId="{AB13EB03-B5D8-46E5-9CFD-79FD66FE2FC4}" srcOrd="12" destOrd="0" presId="urn:microsoft.com/office/officeart/2005/8/layout/lProcess1"/>
    <dgm:cxn modelId="{D591B319-166B-4488-8D4C-64A5786361CB}" type="presParOf" srcId="{C85CF37A-F596-4C6A-83A6-7A3E46F29290}" destId="{34FF3082-CD97-40C6-8B4E-1652D667376E}" srcOrd="13" destOrd="0" presId="urn:microsoft.com/office/officeart/2005/8/layout/lProcess1"/>
    <dgm:cxn modelId="{A66C2632-1ECA-44A5-B896-98FCD21193EE}" type="presParOf" srcId="{C85CF37A-F596-4C6A-83A6-7A3E46F29290}" destId="{E3F41018-4227-4E43-BAE4-D750985C8CE7}" srcOrd="14" destOrd="0" presId="urn:microsoft.com/office/officeart/2005/8/layout/lProcess1"/>
    <dgm:cxn modelId="{73F74100-9C8C-46EC-A9A6-42CB0F5A9E48}" type="presParOf" srcId="{C85CF37A-F596-4C6A-83A6-7A3E46F29290}" destId="{785DC10A-B7A9-4A3E-BA77-989A6FB42B53}" srcOrd="15" destOrd="0" presId="urn:microsoft.com/office/officeart/2005/8/layout/lProcess1"/>
    <dgm:cxn modelId="{EB068496-81B9-4A80-A621-59B84A1A40D8}" type="presParOf" srcId="{C85CF37A-F596-4C6A-83A6-7A3E46F29290}" destId="{242F0EE1-91F7-467B-93E6-2D20CA620257}" srcOrd="16" destOrd="0" presId="urn:microsoft.com/office/officeart/2005/8/layout/lProcess1"/>
    <dgm:cxn modelId="{4EA3CDAE-497E-4B93-996D-1AEB1D24FE61}" type="presParOf" srcId="{C85CF37A-F596-4C6A-83A6-7A3E46F29290}" destId="{233BB5A6-019A-414A-901C-25739BA0E1B6}" srcOrd="17" destOrd="0" presId="urn:microsoft.com/office/officeart/2005/8/layout/lProcess1"/>
    <dgm:cxn modelId="{CF3CB070-C306-4721-9D24-530BC44D0CC6}" type="presParOf" srcId="{C85CF37A-F596-4C6A-83A6-7A3E46F29290}" destId="{DC82E571-4EB7-4D1F-9DEF-A9B74EDEBFC7}" srcOrd="18" destOrd="0" presId="urn:microsoft.com/office/officeart/2005/8/layout/lProcess1"/>
    <dgm:cxn modelId="{F3DA8B0A-8652-407C-A5E9-4F63419472A3}" type="presParOf" srcId="{C85CF37A-F596-4C6A-83A6-7A3E46F29290}" destId="{9B72DECD-D221-44D8-92CA-59BE95D8748F}" srcOrd="19" destOrd="0" presId="urn:microsoft.com/office/officeart/2005/8/layout/lProcess1"/>
    <dgm:cxn modelId="{AC0D65F9-C3F1-47D6-B91B-49C08C9E4F81}" type="presParOf" srcId="{C85CF37A-F596-4C6A-83A6-7A3E46F29290}" destId="{A080873F-5182-4AE7-8728-E94A2A27E112}" srcOrd="20" destOrd="0" presId="urn:microsoft.com/office/officeart/2005/8/layout/l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44FEF-9BCE-4105-9FE6-FD3E14CF75C0}">
      <dsp:nvSpPr>
        <dsp:cNvPr id="0" name=""/>
        <dsp:cNvSpPr/>
      </dsp:nvSpPr>
      <dsp:spPr>
        <a:xfrm>
          <a:off x="-155830" y="0"/>
          <a:ext cx="12078410" cy="4175174"/>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164EC5-E22E-4A9B-B51C-E8BAB674A8C7}">
      <dsp:nvSpPr>
        <dsp:cNvPr id="0" name=""/>
        <dsp:cNvSpPr/>
      </dsp:nvSpPr>
      <dsp:spPr>
        <a:xfrm>
          <a:off x="584117" y="3343313"/>
          <a:ext cx="153646" cy="1536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DC59E5-68FC-4197-B747-C69F821AC1F2}">
      <dsp:nvSpPr>
        <dsp:cNvPr id="0" name=""/>
        <dsp:cNvSpPr/>
      </dsp:nvSpPr>
      <dsp:spPr>
        <a:xfrm>
          <a:off x="700082" y="3329184"/>
          <a:ext cx="1036671" cy="386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00" tIns="0" rIns="0" bIns="0" numCol="1" spcCol="1270" anchor="t" anchorCtr="0">
          <a:noAutofit/>
        </a:bodyPr>
        <a:lstStyle/>
        <a:p>
          <a:pPr marL="0" lvl="0" indent="0" algn="l" defTabSz="711200">
            <a:lnSpc>
              <a:spcPct val="90000"/>
            </a:lnSpc>
            <a:spcBef>
              <a:spcPct val="0"/>
            </a:spcBef>
            <a:spcAft>
              <a:spcPct val="35000"/>
            </a:spcAft>
            <a:buNone/>
          </a:pPr>
          <a:r>
            <a:rPr lang="da-DK" sz="1600" kern="1200" dirty="0">
              <a:latin typeface="Arial" panose="020B0604020202020204" pitchFamily="34" charset="0"/>
              <a:cs typeface="Arial" panose="020B0604020202020204" pitchFamily="34" charset="0"/>
            </a:rPr>
            <a:t>1985/1990</a:t>
          </a:r>
        </a:p>
      </dsp:txBody>
      <dsp:txXfrm>
        <a:off x="700082" y="3329184"/>
        <a:ext cx="1036671" cy="386784"/>
      </dsp:txXfrm>
    </dsp:sp>
    <dsp:sp modelId="{2EEC7501-E07D-466E-8BEA-B085CB805934}">
      <dsp:nvSpPr>
        <dsp:cNvPr id="0" name=""/>
        <dsp:cNvSpPr/>
      </dsp:nvSpPr>
      <dsp:spPr>
        <a:xfrm>
          <a:off x="2549727" y="2386499"/>
          <a:ext cx="240490" cy="2404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DB05A2-2973-4F92-9D2A-C208F68C63D9}">
      <dsp:nvSpPr>
        <dsp:cNvPr id="0" name=""/>
        <dsp:cNvSpPr/>
      </dsp:nvSpPr>
      <dsp:spPr>
        <a:xfrm>
          <a:off x="2793561" y="2420851"/>
          <a:ext cx="1108926" cy="278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00" tIns="0" rIns="0" bIns="0" numCol="1" spcCol="1270" anchor="t" anchorCtr="0">
          <a:noAutofit/>
        </a:bodyPr>
        <a:lstStyle/>
        <a:p>
          <a:pPr marL="0" lvl="0" indent="0" algn="l" defTabSz="711200">
            <a:lnSpc>
              <a:spcPct val="90000"/>
            </a:lnSpc>
            <a:spcBef>
              <a:spcPct val="0"/>
            </a:spcBef>
            <a:spcAft>
              <a:spcPct val="35000"/>
            </a:spcAft>
            <a:buNone/>
          </a:pPr>
          <a:r>
            <a:rPr lang="da-DK" sz="1600" kern="1200" dirty="0">
              <a:latin typeface="Arial" panose="020B0604020202020204" pitchFamily="34" charset="0"/>
              <a:cs typeface="Arial" panose="020B0604020202020204" pitchFamily="34" charset="0"/>
            </a:rPr>
            <a:t>2003</a:t>
          </a:r>
        </a:p>
      </dsp:txBody>
      <dsp:txXfrm>
        <a:off x="2793561" y="2420851"/>
        <a:ext cx="1108926" cy="278171"/>
      </dsp:txXfrm>
    </dsp:sp>
    <dsp:sp modelId="{D4490B4E-5449-4F7C-88BE-2B5FA0D6EC15}">
      <dsp:nvSpPr>
        <dsp:cNvPr id="0" name=""/>
        <dsp:cNvSpPr/>
      </dsp:nvSpPr>
      <dsp:spPr>
        <a:xfrm>
          <a:off x="4401196" y="1732373"/>
          <a:ext cx="320653" cy="32065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A0666-A157-4D27-935B-6A07DB739859}">
      <dsp:nvSpPr>
        <dsp:cNvPr id="0" name=""/>
        <dsp:cNvSpPr/>
      </dsp:nvSpPr>
      <dsp:spPr>
        <a:xfrm>
          <a:off x="4716815" y="1808323"/>
          <a:ext cx="1289293" cy="392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00" tIns="0" rIns="0" bIns="0" numCol="1" spcCol="1270" anchor="t" anchorCtr="0">
          <a:noAutofit/>
        </a:bodyPr>
        <a:lstStyle/>
        <a:p>
          <a:pPr marL="0" lvl="0" indent="0" algn="l" defTabSz="711200">
            <a:lnSpc>
              <a:spcPct val="90000"/>
            </a:lnSpc>
            <a:spcBef>
              <a:spcPct val="0"/>
            </a:spcBef>
            <a:spcAft>
              <a:spcPct val="35000"/>
            </a:spcAft>
            <a:buNone/>
          </a:pPr>
          <a:r>
            <a:rPr lang="da-DK" sz="1600" kern="1200" dirty="0">
              <a:latin typeface="Arial" panose="020B0604020202020204" pitchFamily="34" charset="0"/>
              <a:cs typeface="Arial" panose="020B0604020202020204" pitchFamily="34" charset="0"/>
            </a:rPr>
            <a:t>2009</a:t>
          </a:r>
        </a:p>
      </dsp:txBody>
      <dsp:txXfrm>
        <a:off x="4716815" y="1808323"/>
        <a:ext cx="1289293" cy="392490"/>
      </dsp:txXfrm>
    </dsp:sp>
    <dsp:sp modelId="{EA57E27F-16B3-4EB6-8C22-858423134CC4}">
      <dsp:nvSpPr>
        <dsp:cNvPr id="0" name=""/>
        <dsp:cNvSpPr/>
      </dsp:nvSpPr>
      <dsp:spPr>
        <a:xfrm>
          <a:off x="6209934" y="1295510"/>
          <a:ext cx="414177" cy="4141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09C5E-F615-4BFE-9DB8-08A0CFA3A8DE}">
      <dsp:nvSpPr>
        <dsp:cNvPr id="0" name=""/>
        <dsp:cNvSpPr/>
      </dsp:nvSpPr>
      <dsp:spPr>
        <a:xfrm>
          <a:off x="6614277" y="1416578"/>
          <a:ext cx="1336055" cy="40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00" tIns="0" rIns="0" bIns="0" numCol="1" spcCol="1270" anchor="t" anchorCtr="0">
          <a:noAutofit/>
        </a:bodyPr>
        <a:lstStyle/>
        <a:p>
          <a:pPr marL="0" lvl="0" indent="0" algn="l" defTabSz="711200">
            <a:lnSpc>
              <a:spcPct val="90000"/>
            </a:lnSpc>
            <a:spcBef>
              <a:spcPct val="0"/>
            </a:spcBef>
            <a:spcAft>
              <a:spcPct val="35000"/>
            </a:spcAft>
            <a:buNone/>
          </a:pPr>
          <a:r>
            <a:rPr lang="da-DK" sz="1600" kern="1200" dirty="0">
              <a:latin typeface="Arial" panose="020B0604020202020204" pitchFamily="34" charset="0"/>
              <a:cs typeface="Arial" panose="020B0604020202020204" pitchFamily="34" charset="0"/>
            </a:rPr>
            <a:t>2011</a:t>
          </a:r>
        </a:p>
      </dsp:txBody>
      <dsp:txXfrm>
        <a:off x="6614277" y="1416578"/>
        <a:ext cx="1336055" cy="409982"/>
      </dsp:txXfrm>
    </dsp:sp>
    <dsp:sp modelId="{E2EBC0DD-7B23-4BEE-89BE-F265848A58C9}">
      <dsp:nvSpPr>
        <dsp:cNvPr id="0" name=""/>
        <dsp:cNvSpPr/>
      </dsp:nvSpPr>
      <dsp:spPr>
        <a:xfrm>
          <a:off x="7910003" y="968136"/>
          <a:ext cx="527741" cy="5277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A25102-7D41-4F09-BF56-093DDB21DE00}">
      <dsp:nvSpPr>
        <dsp:cNvPr id="0" name=""/>
        <dsp:cNvSpPr/>
      </dsp:nvSpPr>
      <dsp:spPr>
        <a:xfrm>
          <a:off x="8420825" y="1170034"/>
          <a:ext cx="1336055" cy="2550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00" tIns="0" rIns="0" bIns="0" numCol="1" spcCol="1270" anchor="t" anchorCtr="0">
          <a:noAutofit/>
        </a:bodyPr>
        <a:lstStyle/>
        <a:p>
          <a:pPr marL="0" lvl="0" indent="0" algn="l" defTabSz="711200">
            <a:lnSpc>
              <a:spcPct val="90000"/>
            </a:lnSpc>
            <a:spcBef>
              <a:spcPct val="0"/>
            </a:spcBef>
            <a:spcAft>
              <a:spcPct val="35000"/>
            </a:spcAft>
            <a:buNone/>
          </a:pPr>
          <a:r>
            <a:rPr lang="da-DK" sz="1600" kern="1200" dirty="0">
              <a:latin typeface="Arial" panose="020B0604020202020204" pitchFamily="34" charset="0"/>
              <a:cs typeface="Arial" panose="020B0604020202020204" pitchFamily="34" charset="0"/>
            </a:rPr>
            <a:t>2015</a:t>
          </a:r>
        </a:p>
      </dsp:txBody>
      <dsp:txXfrm>
        <a:off x="8420825" y="1170034"/>
        <a:ext cx="1336055" cy="25508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9CB83-F93D-462C-83A3-5D6186DA2F96}">
      <dsp:nvSpPr>
        <dsp:cNvPr id="0" name=""/>
        <dsp:cNvSpPr/>
      </dsp:nvSpPr>
      <dsp:spPr>
        <a:xfrm>
          <a:off x="767418" y="0"/>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noProof="0" dirty="0">
              <a:latin typeface="Arial" charset="0"/>
              <a:cs typeface="Arial" charset="0"/>
            </a:rPr>
            <a:t>Small footprint </a:t>
          </a:r>
          <a:endParaRPr lang="en-US" sz="1600" kern="1200" noProof="0" dirty="0"/>
        </a:p>
      </dsp:txBody>
      <dsp:txXfrm>
        <a:off x="767418" y="0"/>
        <a:ext cx="3407620" cy="435961"/>
      </dsp:txXfrm>
    </dsp:sp>
    <dsp:sp modelId="{5E70CEBB-F23B-4DEC-B9F2-7E2E7DBB8484}">
      <dsp:nvSpPr>
        <dsp:cNvPr id="0" name=""/>
        <dsp:cNvSpPr/>
      </dsp:nvSpPr>
      <dsp:spPr>
        <a:xfrm>
          <a:off x="4075402" y="488"/>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DE9CB5-F05F-4FF5-AA40-373F030C5AE8}">
      <dsp:nvSpPr>
        <dsp:cNvPr id="0" name=""/>
        <dsp:cNvSpPr/>
      </dsp:nvSpPr>
      <dsp:spPr>
        <a:xfrm>
          <a:off x="776772" y="566587"/>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90000"/>
            </a:lnSpc>
            <a:spcBef>
              <a:spcPct val="0"/>
            </a:spcBef>
            <a:spcAft>
              <a:spcPct val="35000"/>
            </a:spcAft>
            <a:buNone/>
          </a:pPr>
          <a:r>
            <a:rPr lang="en-GB" altLang="da-DK" sz="1600" b="1" kern="1200" dirty="0">
              <a:latin typeface="Arial" charset="0"/>
              <a:cs typeface="Arial" charset="0"/>
            </a:rPr>
            <a:t>Improved installation options</a:t>
          </a:r>
        </a:p>
      </dsp:txBody>
      <dsp:txXfrm>
        <a:off x="776772" y="566587"/>
        <a:ext cx="3407620" cy="435961"/>
      </dsp:txXfrm>
    </dsp:sp>
    <dsp:sp modelId="{F9DD9F91-EC4F-4C22-B122-3D892695721B}">
      <dsp:nvSpPr>
        <dsp:cNvPr id="0" name=""/>
        <dsp:cNvSpPr/>
      </dsp:nvSpPr>
      <dsp:spPr>
        <a:xfrm>
          <a:off x="4075402" y="566587"/>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D232B9-31EF-404A-A8A1-FB8C4600E47F}">
      <dsp:nvSpPr>
        <dsp:cNvPr id="0" name=""/>
        <dsp:cNvSpPr/>
      </dsp:nvSpPr>
      <dsp:spPr>
        <a:xfrm>
          <a:off x="776772" y="1132686"/>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90000"/>
            </a:lnSpc>
            <a:spcBef>
              <a:spcPct val="0"/>
            </a:spcBef>
            <a:spcAft>
              <a:spcPct val="35000"/>
            </a:spcAft>
            <a:buNone/>
          </a:pPr>
          <a:r>
            <a:rPr lang="en-GB" altLang="da-DK" sz="1600" b="1" kern="1200" dirty="0">
              <a:latin typeface="Arial" charset="0"/>
              <a:cs typeface="Arial" charset="0"/>
            </a:rPr>
            <a:t>Transducer storing  </a:t>
          </a:r>
          <a:endParaRPr lang="da-DK" sz="1600" kern="1200" dirty="0"/>
        </a:p>
      </dsp:txBody>
      <dsp:txXfrm>
        <a:off x="776772" y="1132686"/>
        <a:ext cx="3407620" cy="435961"/>
      </dsp:txXfrm>
    </dsp:sp>
    <dsp:sp modelId="{9A0D147E-EDEA-4164-89B8-87F1936895A4}">
      <dsp:nvSpPr>
        <dsp:cNvPr id="0" name=""/>
        <dsp:cNvSpPr/>
      </dsp:nvSpPr>
      <dsp:spPr>
        <a:xfrm>
          <a:off x="4075402" y="1132686"/>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726B5B-2FCB-467C-8473-EF10EDF0AD96}">
      <dsp:nvSpPr>
        <dsp:cNvPr id="0" name=""/>
        <dsp:cNvSpPr/>
      </dsp:nvSpPr>
      <dsp:spPr>
        <a:xfrm>
          <a:off x="776772" y="1698785"/>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dirty="0">
              <a:latin typeface="Arial" charset="0"/>
              <a:cs typeface="Arial" charset="0"/>
            </a:rPr>
            <a:t>Flexible REM loudspeaker</a:t>
          </a:r>
          <a:endParaRPr lang="da-DK" sz="1600" kern="1200" dirty="0"/>
        </a:p>
      </dsp:txBody>
      <dsp:txXfrm>
        <a:off x="776772" y="1698785"/>
        <a:ext cx="3407620" cy="435961"/>
      </dsp:txXfrm>
    </dsp:sp>
    <dsp:sp modelId="{19A202E8-764C-4C3E-972B-A39DDE8B6C39}">
      <dsp:nvSpPr>
        <dsp:cNvPr id="0" name=""/>
        <dsp:cNvSpPr/>
      </dsp:nvSpPr>
      <dsp:spPr>
        <a:xfrm>
          <a:off x="4075402" y="1698785"/>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873F1E-CF60-4B13-8C82-AD110C6C420A}">
      <dsp:nvSpPr>
        <dsp:cNvPr id="0" name=""/>
        <dsp:cNvSpPr/>
      </dsp:nvSpPr>
      <dsp:spPr>
        <a:xfrm>
          <a:off x="776772" y="2264884"/>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90000"/>
            </a:lnSpc>
            <a:spcBef>
              <a:spcPct val="0"/>
            </a:spcBef>
            <a:spcAft>
              <a:spcPct val="35000"/>
            </a:spcAft>
            <a:buNone/>
          </a:pPr>
          <a:r>
            <a:rPr lang="en-GB" altLang="da-DK" sz="1600" b="1" kern="1200" dirty="0">
              <a:latin typeface="Arial" charset="0"/>
              <a:cs typeface="Arial" charset="0"/>
            </a:rPr>
            <a:t>Portability  </a:t>
          </a:r>
          <a:endParaRPr lang="da-DK" sz="1600" kern="1200" dirty="0"/>
        </a:p>
      </dsp:txBody>
      <dsp:txXfrm>
        <a:off x="776772" y="2264884"/>
        <a:ext cx="3407620" cy="435961"/>
      </dsp:txXfrm>
    </dsp:sp>
    <dsp:sp modelId="{B33C6E47-E039-4543-80D5-C534929A151D}">
      <dsp:nvSpPr>
        <dsp:cNvPr id="0" name=""/>
        <dsp:cNvSpPr/>
      </dsp:nvSpPr>
      <dsp:spPr>
        <a:xfrm>
          <a:off x="4075402" y="2264884"/>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F66423-74F6-4EE0-BF9E-36545D6995E3}">
      <dsp:nvSpPr>
        <dsp:cNvPr id="0" name=""/>
        <dsp:cNvSpPr/>
      </dsp:nvSpPr>
      <dsp:spPr>
        <a:xfrm>
          <a:off x="776772" y="2830983"/>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90000"/>
            </a:lnSpc>
            <a:spcBef>
              <a:spcPct val="0"/>
            </a:spcBef>
            <a:spcAft>
              <a:spcPct val="35000"/>
            </a:spcAft>
            <a:buNone/>
          </a:pPr>
          <a:r>
            <a:rPr lang="en-US" sz="1600" b="1" kern="1200" noProof="0" dirty="0">
              <a:latin typeface="Arial" panose="020B0604020202020204" pitchFamily="34" charset="0"/>
              <a:cs typeface="Arial" panose="020B0604020202020204" pitchFamily="34" charset="0"/>
            </a:rPr>
            <a:t>Optimized sockets </a:t>
          </a:r>
        </a:p>
      </dsp:txBody>
      <dsp:txXfrm>
        <a:off x="776772" y="2830983"/>
        <a:ext cx="3407620" cy="435961"/>
      </dsp:txXfrm>
    </dsp:sp>
    <dsp:sp modelId="{E5C9B3AC-BAF1-47BC-8AC2-646B6C62C257}">
      <dsp:nvSpPr>
        <dsp:cNvPr id="0" name=""/>
        <dsp:cNvSpPr/>
      </dsp:nvSpPr>
      <dsp:spPr>
        <a:xfrm>
          <a:off x="4075402" y="2830983"/>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077861-9A79-4150-BCFA-5F171069C17F}">
      <dsp:nvSpPr>
        <dsp:cNvPr id="0" name=""/>
        <dsp:cNvSpPr/>
      </dsp:nvSpPr>
      <dsp:spPr>
        <a:xfrm>
          <a:off x="776772" y="3397082"/>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0960" rIns="192247" bIns="60960" numCol="1" spcCol="1270" anchor="ctr" anchorCtr="0">
          <a:noAutofit/>
        </a:bodyPr>
        <a:lstStyle/>
        <a:p>
          <a:pPr marL="0" lvl="0" indent="0" algn="ctr" defTabSz="711200">
            <a:lnSpc>
              <a:spcPct val="100000"/>
            </a:lnSpc>
            <a:spcBef>
              <a:spcPct val="0"/>
            </a:spcBef>
            <a:spcAft>
              <a:spcPts val="0"/>
            </a:spcAft>
            <a:buNone/>
          </a:pPr>
          <a:r>
            <a:rPr lang="en-US" altLang="da-DK" sz="1600" b="1" kern="1200" dirty="0">
              <a:latin typeface="Arial" charset="0"/>
              <a:cs typeface="Arial" charset="0"/>
            </a:rPr>
            <a:t>‘All in one box’ (but modular)</a:t>
          </a:r>
          <a:endParaRPr lang="da-DK" sz="1600" kern="1200" dirty="0"/>
        </a:p>
      </dsp:txBody>
      <dsp:txXfrm>
        <a:off x="776772" y="3397082"/>
        <a:ext cx="3407620" cy="435961"/>
      </dsp:txXfrm>
    </dsp:sp>
    <dsp:sp modelId="{BA25C9A1-C2D2-447B-9A10-360973901D62}">
      <dsp:nvSpPr>
        <dsp:cNvPr id="0" name=""/>
        <dsp:cNvSpPr/>
      </dsp:nvSpPr>
      <dsp:spPr>
        <a:xfrm>
          <a:off x="4075402" y="3397082"/>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9CB83-F93D-462C-83A3-5D6186DA2F96}">
      <dsp:nvSpPr>
        <dsp:cNvPr id="0" name=""/>
        <dsp:cNvSpPr/>
      </dsp:nvSpPr>
      <dsp:spPr>
        <a:xfrm rot="10800000">
          <a:off x="985398" y="0"/>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noProof="0" dirty="0">
              <a:latin typeface="Arial" panose="020B0604020202020204" pitchFamily="34" charset="0"/>
              <a:cs typeface="Arial" panose="020B0604020202020204" pitchFamily="34" charset="0"/>
            </a:rPr>
            <a:t>New and modern design</a:t>
          </a:r>
        </a:p>
      </dsp:txBody>
      <dsp:txXfrm rot="10800000">
        <a:off x="1094388" y="0"/>
        <a:ext cx="3407620" cy="435961"/>
      </dsp:txXfrm>
    </dsp:sp>
    <dsp:sp modelId="{5E70CEBB-F23B-4DEC-B9F2-7E2E7DBB8484}">
      <dsp:nvSpPr>
        <dsp:cNvPr id="0" name=""/>
        <dsp:cNvSpPr/>
      </dsp:nvSpPr>
      <dsp:spPr>
        <a:xfrm>
          <a:off x="776772" y="488"/>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DE9CB5-F05F-4FF5-AA40-373F030C5AE8}">
      <dsp:nvSpPr>
        <dsp:cNvPr id="0" name=""/>
        <dsp:cNvSpPr/>
      </dsp:nvSpPr>
      <dsp:spPr>
        <a:xfrm rot="10800000">
          <a:off x="1016942" y="558569"/>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noProof="0" dirty="0">
              <a:solidFill>
                <a:schemeClr val="bg1"/>
              </a:solidFill>
              <a:latin typeface="Arial" panose="020B0604020202020204" pitchFamily="34" charset="0"/>
              <a:cs typeface="Arial" panose="020B0604020202020204" pitchFamily="34" charset="0"/>
            </a:rPr>
            <a:t>Focus on reliability</a:t>
          </a:r>
          <a:r>
            <a:rPr lang="da-DK" sz="1600" b="1" kern="1200" dirty="0">
              <a:solidFill>
                <a:schemeClr val="bg1"/>
              </a:solidFill>
              <a:latin typeface="Arial" panose="020B0604020202020204" pitchFamily="34" charset="0"/>
              <a:cs typeface="Arial" panose="020B0604020202020204" pitchFamily="34" charset="0"/>
            </a:rPr>
            <a:t> </a:t>
          </a:r>
        </a:p>
      </dsp:txBody>
      <dsp:txXfrm rot="10800000">
        <a:off x="1125932" y="558569"/>
        <a:ext cx="3407620" cy="435961"/>
      </dsp:txXfrm>
    </dsp:sp>
    <dsp:sp modelId="{F9DD9F91-EC4F-4C22-B122-3D892695721B}">
      <dsp:nvSpPr>
        <dsp:cNvPr id="0" name=""/>
        <dsp:cNvSpPr/>
      </dsp:nvSpPr>
      <dsp:spPr>
        <a:xfrm>
          <a:off x="776772" y="566587"/>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D232B9-31EF-404A-A8A1-FB8C4600E47F}">
      <dsp:nvSpPr>
        <dsp:cNvPr id="0" name=""/>
        <dsp:cNvSpPr/>
      </dsp:nvSpPr>
      <dsp:spPr>
        <a:xfrm rot="10800000">
          <a:off x="994753" y="1132686"/>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dirty="0">
              <a:latin typeface="Arial" charset="0"/>
              <a:cs typeface="Arial" charset="0"/>
            </a:rPr>
            <a:t>User-friendly test box </a:t>
          </a:r>
          <a:endParaRPr lang="da-DK" sz="1600" kern="1200" dirty="0"/>
        </a:p>
      </dsp:txBody>
      <dsp:txXfrm rot="10800000">
        <a:off x="1103743" y="1132686"/>
        <a:ext cx="3407620" cy="435961"/>
      </dsp:txXfrm>
    </dsp:sp>
    <dsp:sp modelId="{9A0D147E-EDEA-4164-89B8-87F1936895A4}">
      <dsp:nvSpPr>
        <dsp:cNvPr id="0" name=""/>
        <dsp:cNvSpPr/>
      </dsp:nvSpPr>
      <dsp:spPr>
        <a:xfrm>
          <a:off x="776772" y="1132686"/>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726B5B-2FCB-467C-8473-EF10EDF0AD96}">
      <dsp:nvSpPr>
        <dsp:cNvPr id="0" name=""/>
        <dsp:cNvSpPr/>
      </dsp:nvSpPr>
      <dsp:spPr>
        <a:xfrm rot="10800000">
          <a:off x="994753" y="1698785"/>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dirty="0">
              <a:latin typeface="Arial" charset="0"/>
              <a:cs typeface="Arial" charset="0"/>
            </a:rPr>
            <a:t>Integrated power safe</a:t>
          </a:r>
          <a:endParaRPr lang="da-DK" sz="1600" kern="1200" dirty="0"/>
        </a:p>
      </dsp:txBody>
      <dsp:txXfrm rot="10800000">
        <a:off x="1103743" y="1698785"/>
        <a:ext cx="3407620" cy="435961"/>
      </dsp:txXfrm>
    </dsp:sp>
    <dsp:sp modelId="{19A202E8-764C-4C3E-972B-A39DDE8B6C39}">
      <dsp:nvSpPr>
        <dsp:cNvPr id="0" name=""/>
        <dsp:cNvSpPr/>
      </dsp:nvSpPr>
      <dsp:spPr>
        <a:xfrm>
          <a:off x="776772" y="1698785"/>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873F1E-CF60-4B13-8C82-AD110C6C420A}">
      <dsp:nvSpPr>
        <dsp:cNvPr id="0" name=""/>
        <dsp:cNvSpPr/>
      </dsp:nvSpPr>
      <dsp:spPr>
        <a:xfrm rot="10800000">
          <a:off x="994753" y="2264884"/>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dirty="0">
              <a:latin typeface="Arial" charset="0"/>
              <a:cs typeface="Arial" charset="0"/>
            </a:rPr>
            <a:t>Practical connector box</a:t>
          </a:r>
          <a:endParaRPr lang="da-DK" sz="1600" kern="1200" dirty="0"/>
        </a:p>
      </dsp:txBody>
      <dsp:txXfrm rot="10800000">
        <a:off x="1103743" y="2264884"/>
        <a:ext cx="3407620" cy="435961"/>
      </dsp:txXfrm>
    </dsp:sp>
    <dsp:sp modelId="{B33C6E47-E039-4543-80D5-C534929A151D}">
      <dsp:nvSpPr>
        <dsp:cNvPr id="0" name=""/>
        <dsp:cNvSpPr/>
      </dsp:nvSpPr>
      <dsp:spPr>
        <a:xfrm>
          <a:off x="776772" y="2264884"/>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F66423-74F6-4EE0-BF9E-36545D6995E3}">
      <dsp:nvSpPr>
        <dsp:cNvPr id="0" name=""/>
        <dsp:cNvSpPr/>
      </dsp:nvSpPr>
      <dsp:spPr>
        <a:xfrm rot="10800000">
          <a:off x="994753" y="2830983"/>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dirty="0">
              <a:latin typeface="Arial" charset="0"/>
              <a:cs typeface="Arial" charset="0"/>
            </a:rPr>
            <a:t>Easily cleaned</a:t>
          </a:r>
          <a:endParaRPr lang="da-DK" sz="1600" kern="1200" dirty="0"/>
        </a:p>
      </dsp:txBody>
      <dsp:txXfrm rot="10800000">
        <a:off x="1103743" y="2830983"/>
        <a:ext cx="3407620" cy="435961"/>
      </dsp:txXfrm>
    </dsp:sp>
    <dsp:sp modelId="{E5C9B3AC-BAF1-47BC-8AC2-646B6C62C257}">
      <dsp:nvSpPr>
        <dsp:cNvPr id="0" name=""/>
        <dsp:cNvSpPr/>
      </dsp:nvSpPr>
      <dsp:spPr>
        <a:xfrm>
          <a:off x="776772" y="2830983"/>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077861-9A79-4150-BCFA-5F171069C17F}">
      <dsp:nvSpPr>
        <dsp:cNvPr id="0" name=""/>
        <dsp:cNvSpPr/>
      </dsp:nvSpPr>
      <dsp:spPr>
        <a:xfrm rot="10800000">
          <a:off x="994753" y="3397082"/>
          <a:ext cx="3516610" cy="4359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47" tIns="60960" rIns="113792" bIns="60960" numCol="1" spcCol="1270" anchor="ctr" anchorCtr="0">
          <a:noAutofit/>
        </a:bodyPr>
        <a:lstStyle/>
        <a:p>
          <a:pPr marL="0" lvl="0" indent="0" algn="ctr" defTabSz="711200">
            <a:lnSpc>
              <a:spcPct val="90000"/>
            </a:lnSpc>
            <a:spcBef>
              <a:spcPct val="0"/>
            </a:spcBef>
            <a:spcAft>
              <a:spcPct val="35000"/>
            </a:spcAft>
            <a:buNone/>
          </a:pPr>
          <a:r>
            <a:rPr lang="en-US" altLang="da-DK" sz="1600" b="1" kern="1200" dirty="0">
              <a:latin typeface="Arial" charset="0"/>
              <a:cs typeface="Arial" charset="0"/>
            </a:rPr>
            <a:t>New and optimized REM headset</a:t>
          </a:r>
          <a:endParaRPr lang="da-DK" sz="1600" kern="1200" dirty="0"/>
        </a:p>
      </dsp:txBody>
      <dsp:txXfrm rot="10800000">
        <a:off x="1103743" y="3397082"/>
        <a:ext cx="3407620" cy="435961"/>
      </dsp:txXfrm>
    </dsp:sp>
    <dsp:sp modelId="{BA25C9A1-C2D2-447B-9A10-360973901D62}">
      <dsp:nvSpPr>
        <dsp:cNvPr id="0" name=""/>
        <dsp:cNvSpPr/>
      </dsp:nvSpPr>
      <dsp:spPr>
        <a:xfrm>
          <a:off x="776772" y="3397082"/>
          <a:ext cx="435961" cy="435961"/>
        </a:xfrm>
        <a:prstGeom prst="ellipse">
          <a:avLst/>
        </a:prstGeom>
        <a:blipFill rotWithShape="1">
          <a:blip xmlns:r="http://schemas.openxmlformats.org/officeDocument/2006/relationships" r:embed="rId1"/>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A160E-FB8A-426C-804B-65DBD8E88631}">
      <dsp:nvSpPr>
        <dsp:cNvPr id="0" name=""/>
        <dsp:cNvSpPr/>
      </dsp:nvSpPr>
      <dsp:spPr>
        <a:xfrm>
          <a:off x="229162" y="2153092"/>
          <a:ext cx="2076910" cy="1959162"/>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7C2974-B7DE-4A85-8F59-142D987126AE}">
      <dsp:nvSpPr>
        <dsp:cNvPr id="0" name=""/>
        <dsp:cNvSpPr/>
      </dsp:nvSpPr>
      <dsp:spPr>
        <a:xfrm>
          <a:off x="1025965" y="2557904"/>
          <a:ext cx="2323825" cy="2323825"/>
        </a:xfrm>
        <a:prstGeom prst="leftCircularArrow">
          <a:avLst>
            <a:gd name="adj1" fmla="val 2596"/>
            <a:gd name="adj2" fmla="val 315257"/>
            <a:gd name="adj3" fmla="val 1815923"/>
            <a:gd name="adj4" fmla="val 8749644"/>
            <a:gd name="adj5" fmla="val 3028"/>
          </a:avLst>
        </a:prstGeom>
        <a:solidFill>
          <a:srgbClr val="3C6657"/>
        </a:solidFill>
        <a:ln>
          <a:noFill/>
        </a:ln>
        <a:effectLst/>
      </dsp:spPr>
      <dsp:style>
        <a:lnRef idx="0">
          <a:scrgbClr r="0" g="0" b="0"/>
        </a:lnRef>
        <a:fillRef idx="1">
          <a:scrgbClr r="0" g="0" b="0"/>
        </a:fillRef>
        <a:effectRef idx="0">
          <a:scrgbClr r="0" g="0" b="0"/>
        </a:effectRef>
        <a:fontRef idx="minor">
          <a:schemeClr val="lt1"/>
        </a:fontRef>
      </dsp:style>
    </dsp:sp>
    <dsp:sp modelId="{81F4BEA9-D539-4373-B3C9-F118B61B14A4}">
      <dsp:nvSpPr>
        <dsp:cNvPr id="0" name=""/>
        <dsp:cNvSpPr/>
      </dsp:nvSpPr>
      <dsp:spPr>
        <a:xfrm>
          <a:off x="487723" y="3705120"/>
          <a:ext cx="1585815" cy="6306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First appointment</a:t>
          </a:r>
        </a:p>
      </dsp:txBody>
      <dsp:txXfrm>
        <a:off x="506193" y="3723590"/>
        <a:ext cx="1548875" cy="593686"/>
      </dsp:txXfrm>
    </dsp:sp>
    <dsp:sp modelId="{5443FF95-776D-4B32-81DF-52A2457918AD}">
      <dsp:nvSpPr>
        <dsp:cNvPr id="0" name=""/>
        <dsp:cNvSpPr/>
      </dsp:nvSpPr>
      <dsp:spPr>
        <a:xfrm>
          <a:off x="2570097" y="2188777"/>
          <a:ext cx="1996128" cy="1881381"/>
        </a:xfrm>
        <a:prstGeom prst="roundRect">
          <a:avLst>
            <a:gd name="adj" fmla="val 10000"/>
          </a:avLst>
        </a:prstGeom>
        <a:blipFill rotWithShape="0">
          <a:blip xmlns:r="http://schemas.openxmlformats.org/officeDocument/2006/relationships" r:embed="rId2"/>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3926F4-E5CF-4E95-9874-B027590F5704}">
      <dsp:nvSpPr>
        <dsp:cNvPr id="0" name=""/>
        <dsp:cNvSpPr/>
      </dsp:nvSpPr>
      <dsp:spPr>
        <a:xfrm>
          <a:off x="3684342" y="1357856"/>
          <a:ext cx="2184127" cy="2184127"/>
        </a:xfrm>
        <a:prstGeom prst="circularArrow">
          <a:avLst>
            <a:gd name="adj1" fmla="val 2762"/>
            <a:gd name="adj2" fmla="val 336721"/>
            <a:gd name="adj3" fmla="val 19990128"/>
            <a:gd name="adj4" fmla="val 13077871"/>
            <a:gd name="adj5" fmla="val 3222"/>
          </a:avLst>
        </a:prstGeom>
        <a:solidFill>
          <a:srgbClr val="3C5B56"/>
        </a:solidFill>
        <a:ln>
          <a:noFill/>
        </a:ln>
        <a:effectLst/>
      </dsp:spPr>
      <dsp:style>
        <a:lnRef idx="0">
          <a:scrgbClr r="0" g="0" b="0"/>
        </a:lnRef>
        <a:fillRef idx="1">
          <a:scrgbClr r="0" g="0" b="0"/>
        </a:fillRef>
        <a:effectRef idx="0">
          <a:scrgbClr r="0" g="0" b="0"/>
        </a:effectRef>
        <a:fontRef idx="minor">
          <a:schemeClr val="lt1"/>
        </a:fontRef>
      </dsp:style>
    </dsp:sp>
    <dsp:sp modelId="{D024A1A6-6751-4121-A105-1BB802E8DD1E}">
      <dsp:nvSpPr>
        <dsp:cNvPr id="0" name=""/>
        <dsp:cNvSpPr/>
      </dsp:nvSpPr>
      <dsp:spPr>
        <a:xfrm>
          <a:off x="3174039" y="1818307"/>
          <a:ext cx="1585815" cy="6306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Fitting appointment</a:t>
          </a:r>
        </a:p>
      </dsp:txBody>
      <dsp:txXfrm>
        <a:off x="3192509" y="1836777"/>
        <a:ext cx="1548875" cy="593686"/>
      </dsp:txXfrm>
    </dsp:sp>
    <dsp:sp modelId="{3AAED42D-DB79-4A8E-BDBF-D63875174867}">
      <dsp:nvSpPr>
        <dsp:cNvPr id="0" name=""/>
        <dsp:cNvSpPr/>
      </dsp:nvSpPr>
      <dsp:spPr>
        <a:xfrm>
          <a:off x="4898954" y="2176029"/>
          <a:ext cx="2045760" cy="1912958"/>
        </a:xfrm>
        <a:prstGeom prst="roundRect">
          <a:avLst>
            <a:gd name="adj" fmla="val 10000"/>
          </a:avLst>
        </a:prstGeom>
        <a:blipFill rotWithShape="0">
          <a:blip xmlns:r="http://schemas.openxmlformats.org/officeDocument/2006/relationships" r:embed="rId3"/>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89FF52-CB12-4AA8-9179-C7F743E4901D}">
      <dsp:nvSpPr>
        <dsp:cNvPr id="0" name=""/>
        <dsp:cNvSpPr/>
      </dsp:nvSpPr>
      <dsp:spPr>
        <a:xfrm>
          <a:off x="5860395" y="2669713"/>
          <a:ext cx="2170279" cy="2170279"/>
        </a:xfrm>
        <a:prstGeom prst="leftCircularArrow">
          <a:avLst>
            <a:gd name="adj1" fmla="val 2779"/>
            <a:gd name="adj2" fmla="val 339009"/>
            <a:gd name="adj3" fmla="val 1831010"/>
            <a:gd name="adj4" fmla="val 8740979"/>
            <a:gd name="adj5" fmla="val 3242"/>
          </a:avLst>
        </a:prstGeom>
        <a:solidFill>
          <a:srgbClr val="3C5B56"/>
        </a:solidFill>
        <a:ln>
          <a:noFill/>
        </a:ln>
        <a:effectLst/>
      </dsp:spPr>
      <dsp:style>
        <a:lnRef idx="0">
          <a:scrgbClr r="0" g="0" b="0"/>
        </a:lnRef>
        <a:fillRef idx="1">
          <a:scrgbClr r="0" g="0" b="0"/>
        </a:fillRef>
        <a:effectRef idx="0">
          <a:scrgbClr r="0" g="0" b="0"/>
        </a:effectRef>
        <a:fontRef idx="minor">
          <a:schemeClr val="lt1"/>
        </a:fontRef>
      </dsp:style>
    </dsp:sp>
    <dsp:sp modelId="{C0E60567-EF6A-4890-BB12-0BEA31D3CC0B}">
      <dsp:nvSpPr>
        <dsp:cNvPr id="0" name=""/>
        <dsp:cNvSpPr/>
      </dsp:nvSpPr>
      <dsp:spPr>
        <a:xfrm>
          <a:off x="5310345" y="3699160"/>
          <a:ext cx="1585815" cy="6306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Follow up</a:t>
          </a:r>
        </a:p>
      </dsp:txBody>
      <dsp:txXfrm>
        <a:off x="5328815" y="3717630"/>
        <a:ext cx="1548875" cy="593686"/>
      </dsp:txXfrm>
    </dsp:sp>
    <dsp:sp modelId="{66397E79-EAA8-46B7-B41E-91970EF65D5A}">
      <dsp:nvSpPr>
        <dsp:cNvPr id="0" name=""/>
        <dsp:cNvSpPr/>
      </dsp:nvSpPr>
      <dsp:spPr>
        <a:xfrm>
          <a:off x="7211024" y="2153936"/>
          <a:ext cx="2092609" cy="1950569"/>
        </a:xfrm>
        <a:prstGeom prst="roundRect">
          <a:avLst>
            <a:gd name="adj" fmla="val 10000"/>
          </a:avLst>
        </a:prstGeom>
        <a:blipFill rotWithShape="0">
          <a:blip xmlns:r="http://schemas.openxmlformats.org/officeDocument/2006/relationships" r:embed="rId4"/>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FE53AC-92A8-4CE5-97DC-FFEAAC274121}">
      <dsp:nvSpPr>
        <dsp:cNvPr id="0" name=""/>
        <dsp:cNvSpPr/>
      </dsp:nvSpPr>
      <dsp:spPr>
        <a:xfrm>
          <a:off x="8210942" y="1320690"/>
          <a:ext cx="2361940" cy="2361940"/>
        </a:xfrm>
        <a:prstGeom prst="circularArrow">
          <a:avLst>
            <a:gd name="adj1" fmla="val 2554"/>
            <a:gd name="adj2" fmla="val 309868"/>
            <a:gd name="adj3" fmla="val 20005239"/>
            <a:gd name="adj4" fmla="val 13066129"/>
            <a:gd name="adj5" fmla="val 2979"/>
          </a:avLst>
        </a:prstGeom>
        <a:solidFill>
          <a:srgbClr val="3C6657"/>
        </a:solidFill>
        <a:ln>
          <a:noFill/>
        </a:ln>
        <a:effectLst/>
      </dsp:spPr>
      <dsp:style>
        <a:lnRef idx="0">
          <a:scrgbClr r="0" g="0" b="0"/>
        </a:lnRef>
        <a:fillRef idx="1">
          <a:scrgbClr r="0" g="0" b="0"/>
        </a:fillRef>
        <a:effectRef idx="0">
          <a:scrgbClr r="0" g="0" b="0"/>
        </a:effectRef>
        <a:fontRef idx="minor">
          <a:schemeClr val="lt1"/>
        </a:fontRef>
      </dsp:style>
    </dsp:sp>
    <dsp:sp modelId="{18919C92-7532-47AC-9204-138236A4C311}">
      <dsp:nvSpPr>
        <dsp:cNvPr id="0" name=""/>
        <dsp:cNvSpPr/>
      </dsp:nvSpPr>
      <dsp:spPr>
        <a:xfrm>
          <a:off x="7717113" y="1818363"/>
          <a:ext cx="1585815" cy="6306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Repair</a:t>
          </a:r>
        </a:p>
      </dsp:txBody>
      <dsp:txXfrm>
        <a:off x="7735583" y="1836833"/>
        <a:ext cx="1548875" cy="593686"/>
      </dsp:txXfrm>
    </dsp:sp>
    <dsp:sp modelId="{8013FA54-E1FC-47E6-82F9-8CCC9EC8ED5B}">
      <dsp:nvSpPr>
        <dsp:cNvPr id="0" name=""/>
        <dsp:cNvSpPr/>
      </dsp:nvSpPr>
      <dsp:spPr>
        <a:xfrm>
          <a:off x="9627835" y="2174121"/>
          <a:ext cx="1981999" cy="1949318"/>
        </a:xfrm>
        <a:prstGeom prst="roundRect">
          <a:avLst>
            <a:gd name="adj" fmla="val 10000"/>
          </a:avLst>
        </a:prstGeom>
        <a:blipFill rotWithShape="0">
          <a:blip xmlns:r="http://schemas.openxmlformats.org/officeDocument/2006/relationships" r:embed="rId5"/>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55339D-F6AC-4240-BEF9-2247ED7EF5A5}">
      <dsp:nvSpPr>
        <dsp:cNvPr id="0" name=""/>
        <dsp:cNvSpPr/>
      </dsp:nvSpPr>
      <dsp:spPr>
        <a:xfrm>
          <a:off x="9570242" y="3706826"/>
          <a:ext cx="1856497" cy="6306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Reassessment</a:t>
          </a:r>
        </a:p>
      </dsp:txBody>
      <dsp:txXfrm>
        <a:off x="9588712" y="3725296"/>
        <a:ext cx="1819557" cy="5936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6EA8C-21E6-4DAD-8A2A-D2E55F77C97A}">
      <dsp:nvSpPr>
        <dsp:cNvPr id="0" name=""/>
        <dsp:cNvSpPr/>
      </dsp:nvSpPr>
      <dsp:spPr>
        <a:xfrm>
          <a:off x="5040559" y="171076"/>
          <a:ext cx="2070143" cy="2062702"/>
        </a:xfrm>
        <a:prstGeom prst="ellipse">
          <a:avLst/>
        </a:prstGeom>
        <a:solidFill>
          <a:schemeClr val="tx2">
            <a:lumMod val="20000"/>
            <a:lumOff val="8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da-DK" sz="2000" kern="1200" dirty="0" err="1">
              <a:latin typeface="Arial" panose="020B0604020202020204" pitchFamily="34" charset="0"/>
              <a:cs typeface="Arial" panose="020B0604020202020204" pitchFamily="34" charset="0"/>
            </a:rPr>
            <a:t>Affinity</a:t>
          </a:r>
          <a:r>
            <a:rPr lang="da-DK" sz="2000" kern="1200" dirty="0">
              <a:latin typeface="Arial" panose="020B0604020202020204" pitchFamily="34" charset="0"/>
              <a:cs typeface="Arial" panose="020B0604020202020204" pitchFamily="34" charset="0"/>
            </a:rPr>
            <a:t> Compact</a:t>
          </a:r>
        </a:p>
      </dsp:txBody>
      <dsp:txXfrm>
        <a:off x="5343724" y="473152"/>
        <a:ext cx="1463813" cy="1458550"/>
      </dsp:txXfrm>
    </dsp:sp>
    <dsp:sp modelId="{5C5CF238-8E6F-42EF-9AA6-BD13BD2C250A}">
      <dsp:nvSpPr>
        <dsp:cNvPr id="0" name=""/>
        <dsp:cNvSpPr/>
      </dsp:nvSpPr>
      <dsp:spPr>
        <a:xfrm>
          <a:off x="1944220" y="191411"/>
          <a:ext cx="2067436" cy="2059379"/>
        </a:xfrm>
        <a:prstGeom prst="ellipse">
          <a:avLst/>
        </a:prstGeom>
        <a:solidFill>
          <a:schemeClr val="tx2">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da-DK" sz="2000" kern="1200" dirty="0" err="1">
              <a:latin typeface="Arial" panose="020B0604020202020204" pitchFamily="34" charset="0"/>
              <a:cs typeface="Arial" panose="020B0604020202020204" pitchFamily="34" charset="0"/>
            </a:rPr>
            <a:t>Aurical</a:t>
          </a:r>
          <a:endParaRPr lang="da-DK" sz="2000" kern="1200" dirty="0">
            <a:latin typeface="Arial" panose="020B0604020202020204" pitchFamily="34" charset="0"/>
            <a:cs typeface="Arial" panose="020B0604020202020204" pitchFamily="34" charset="0"/>
          </a:endParaRPr>
        </a:p>
      </dsp:txBody>
      <dsp:txXfrm>
        <a:off x="2246989" y="493000"/>
        <a:ext cx="1461898" cy="1456201"/>
      </dsp:txXfrm>
    </dsp:sp>
    <dsp:sp modelId="{97D2655E-D50C-46A5-82B8-163B384DB19B}">
      <dsp:nvSpPr>
        <dsp:cNvPr id="0" name=""/>
        <dsp:cNvSpPr/>
      </dsp:nvSpPr>
      <dsp:spPr>
        <a:xfrm>
          <a:off x="3385760" y="-403266"/>
          <a:ext cx="2293732" cy="2233772"/>
        </a:xfrm>
        <a:prstGeom prst="ellipse">
          <a:avLst/>
        </a:prstGeom>
        <a:solidFill>
          <a:schemeClr val="tx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da-DK" sz="2000" kern="1200" dirty="0">
              <a:solidFill>
                <a:schemeClr val="bg1"/>
              </a:solidFill>
              <a:latin typeface="Arial" panose="020B0604020202020204" pitchFamily="34" charset="0"/>
              <a:cs typeface="Arial" panose="020B0604020202020204" pitchFamily="34" charset="0"/>
            </a:rPr>
            <a:t>Common Features</a:t>
          </a:r>
        </a:p>
      </dsp:txBody>
      <dsp:txXfrm>
        <a:off x="3721669" y="-76138"/>
        <a:ext cx="1621914" cy="15795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4F639-4CA7-4E21-A89D-15DEF81D1102}">
      <dsp:nvSpPr>
        <dsp:cNvPr id="0" name=""/>
        <dsp:cNvSpPr/>
      </dsp:nvSpPr>
      <dsp:spPr>
        <a:xfrm>
          <a:off x="1078756" y="1498"/>
          <a:ext cx="2155401" cy="204702"/>
        </a:xfrm>
        <a:prstGeom prst="roundRect">
          <a:avLst>
            <a:gd name="adj" fmla="val 10000"/>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noProof="0">
              <a:solidFill>
                <a:schemeClr val="tx1"/>
              </a:solidFill>
              <a:latin typeface="Arial" panose="020B0604020202020204" pitchFamily="34" charset="0"/>
              <a:cs typeface="Arial" panose="020B0604020202020204" pitchFamily="34" charset="0"/>
            </a:rPr>
            <a:t>Aurical</a:t>
          </a:r>
          <a:endParaRPr lang="en-GB" sz="1400" kern="1200" noProof="0" dirty="0">
            <a:solidFill>
              <a:schemeClr val="tx1"/>
            </a:solidFill>
            <a:latin typeface="Arial" panose="020B0604020202020204" pitchFamily="34" charset="0"/>
            <a:cs typeface="Arial" panose="020B0604020202020204" pitchFamily="34" charset="0"/>
          </a:endParaRPr>
        </a:p>
      </dsp:txBody>
      <dsp:txXfrm>
        <a:off x="1084752" y="7494"/>
        <a:ext cx="2143409" cy="192710"/>
      </dsp:txXfrm>
    </dsp:sp>
    <dsp:sp modelId="{8F30DB59-3363-417A-9061-77C623F399F1}">
      <dsp:nvSpPr>
        <dsp:cNvPr id="0" name=""/>
        <dsp:cNvSpPr/>
      </dsp:nvSpPr>
      <dsp:spPr>
        <a:xfrm rot="5467981">
          <a:off x="2135755" y="224217"/>
          <a:ext cx="35935"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BFFEFD-8F99-4912-B8C6-DFF8EAAFB70C}">
      <dsp:nvSpPr>
        <dsp:cNvPr id="0" name=""/>
        <dsp:cNvSpPr/>
      </dsp:nvSpPr>
      <dsp:spPr>
        <a:xfrm>
          <a:off x="1082322" y="278057"/>
          <a:ext cx="2137330"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AUD 125 Hz - 12.5 kHz</a:t>
          </a:r>
        </a:p>
      </dsp:txBody>
      <dsp:txXfrm>
        <a:off x="1088318" y="284053"/>
        <a:ext cx="2125338" cy="192710"/>
      </dsp:txXfrm>
    </dsp:sp>
    <dsp:sp modelId="{13A88CB8-3ACE-428F-816D-2929BBD82868}">
      <dsp:nvSpPr>
        <dsp:cNvPr id="0" name=""/>
        <dsp:cNvSpPr/>
      </dsp:nvSpPr>
      <dsp:spPr>
        <a:xfrm rot="5165757">
          <a:off x="2141931" y="501196"/>
          <a:ext cx="37043"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58B8A3-DB4A-45F9-8662-43BD555CE250}">
      <dsp:nvSpPr>
        <dsp:cNvPr id="0" name=""/>
        <dsp:cNvSpPr/>
      </dsp:nvSpPr>
      <dsp:spPr>
        <a:xfrm>
          <a:off x="1105020" y="555456"/>
          <a:ext cx="2129797"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Standalone test box</a:t>
          </a:r>
        </a:p>
      </dsp:txBody>
      <dsp:txXfrm>
        <a:off x="1111016" y="561452"/>
        <a:ext cx="2117805" cy="192710"/>
      </dsp:txXfrm>
    </dsp:sp>
    <dsp:sp modelId="{F6735442-5B60-4DD7-A873-A01D971F35A3}">
      <dsp:nvSpPr>
        <dsp:cNvPr id="0" name=""/>
        <dsp:cNvSpPr/>
      </dsp:nvSpPr>
      <dsp:spPr>
        <a:xfrm rot="5400000">
          <a:off x="2152007" y="778070"/>
          <a:ext cx="35822"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E095D49-E7EC-45B8-AD87-09A252B97BDC}">
      <dsp:nvSpPr>
        <dsp:cNvPr id="0" name=""/>
        <dsp:cNvSpPr/>
      </dsp:nvSpPr>
      <dsp:spPr>
        <a:xfrm>
          <a:off x="1105020" y="831804"/>
          <a:ext cx="2129797"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Wireless REM</a:t>
          </a:r>
        </a:p>
      </dsp:txBody>
      <dsp:txXfrm>
        <a:off x="1111016" y="837800"/>
        <a:ext cx="2117805" cy="192710"/>
      </dsp:txXfrm>
    </dsp:sp>
    <dsp:sp modelId="{08DDAE4D-FA7D-4A65-A388-E9A1F5735F68}">
      <dsp:nvSpPr>
        <dsp:cNvPr id="0" name=""/>
        <dsp:cNvSpPr/>
      </dsp:nvSpPr>
      <dsp:spPr>
        <a:xfrm rot="5400000">
          <a:off x="2152007" y="1054418"/>
          <a:ext cx="35822"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0545963-F27A-43C4-9A0C-F3CEB20A5863}">
      <dsp:nvSpPr>
        <dsp:cNvPr id="0" name=""/>
        <dsp:cNvSpPr/>
      </dsp:nvSpPr>
      <dsp:spPr>
        <a:xfrm>
          <a:off x="1105020" y="1108153"/>
          <a:ext cx="2129797"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Auto Directionality in HIT</a:t>
          </a:r>
        </a:p>
      </dsp:txBody>
      <dsp:txXfrm>
        <a:off x="1111016" y="1114149"/>
        <a:ext cx="2117805" cy="192710"/>
      </dsp:txXfrm>
    </dsp:sp>
    <dsp:sp modelId="{C1DCF354-98DE-47A5-A930-9ACD40C13F78}">
      <dsp:nvSpPr>
        <dsp:cNvPr id="0" name=""/>
        <dsp:cNvSpPr/>
      </dsp:nvSpPr>
      <dsp:spPr>
        <a:xfrm rot="5400000">
          <a:off x="2152007" y="1330767"/>
          <a:ext cx="35822"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7EE303-CEF7-459F-AE0C-8D779ACFF7FC}">
      <dsp:nvSpPr>
        <dsp:cNvPr id="0" name=""/>
        <dsp:cNvSpPr/>
      </dsp:nvSpPr>
      <dsp:spPr>
        <a:xfrm>
          <a:off x="1105020" y="1384501"/>
          <a:ext cx="2129797"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Build in hi-pro box</a:t>
          </a:r>
        </a:p>
      </dsp:txBody>
      <dsp:txXfrm>
        <a:off x="1111016" y="1390497"/>
        <a:ext cx="2117805" cy="192710"/>
      </dsp:txXfrm>
    </dsp:sp>
    <dsp:sp modelId="{04396271-73AF-460F-A259-1333905FB698}">
      <dsp:nvSpPr>
        <dsp:cNvPr id="0" name=""/>
        <dsp:cNvSpPr/>
      </dsp:nvSpPr>
      <dsp:spPr>
        <a:xfrm rot="5483712">
          <a:off x="2148631" y="1607115"/>
          <a:ext cx="35844"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D5D2C9-4AD3-424F-9DA3-1EECE577B79A}">
      <dsp:nvSpPr>
        <dsp:cNvPr id="0" name=""/>
        <dsp:cNvSpPr/>
      </dsp:nvSpPr>
      <dsp:spPr>
        <a:xfrm>
          <a:off x="1099247" y="1660849"/>
          <a:ext cx="2127881"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On-target fit </a:t>
          </a:r>
          <a:endParaRPr lang="da-DK" sz="1200" kern="1200" dirty="0">
            <a:latin typeface="Arial" panose="020B0604020202020204" pitchFamily="34" charset="0"/>
            <a:cs typeface="Arial" panose="020B0604020202020204" pitchFamily="34" charset="0"/>
          </a:endParaRPr>
        </a:p>
      </dsp:txBody>
      <dsp:txXfrm>
        <a:off x="1105243" y="1666845"/>
        <a:ext cx="2115889" cy="192710"/>
      </dsp:txXfrm>
    </dsp:sp>
    <dsp:sp modelId="{6C30B6AB-4A2B-41CE-85BF-4B5A9C9BEF51}">
      <dsp:nvSpPr>
        <dsp:cNvPr id="0" name=""/>
        <dsp:cNvSpPr/>
      </dsp:nvSpPr>
      <dsp:spPr>
        <a:xfrm rot="5400000">
          <a:off x="2145277" y="1883462"/>
          <a:ext cx="35821"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428003-6646-42F4-BDB9-17AE9C62106C}">
      <dsp:nvSpPr>
        <dsp:cNvPr id="0" name=""/>
        <dsp:cNvSpPr/>
      </dsp:nvSpPr>
      <dsp:spPr>
        <a:xfrm>
          <a:off x="1095300" y="1937196"/>
          <a:ext cx="2135775"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Rainbow passage</a:t>
          </a:r>
          <a:endParaRPr lang="da-DK" sz="1200" kern="1200" dirty="0">
            <a:latin typeface="Arial" panose="020B0604020202020204" pitchFamily="34" charset="0"/>
            <a:cs typeface="Arial" panose="020B0604020202020204" pitchFamily="34" charset="0"/>
          </a:endParaRPr>
        </a:p>
      </dsp:txBody>
      <dsp:txXfrm>
        <a:off x="1101296" y="1943192"/>
        <a:ext cx="2123783" cy="192710"/>
      </dsp:txXfrm>
    </dsp:sp>
    <dsp:sp modelId="{49FA49E6-AB9D-4ECE-8758-3E01A6435B28}">
      <dsp:nvSpPr>
        <dsp:cNvPr id="0" name=""/>
        <dsp:cNvSpPr/>
      </dsp:nvSpPr>
      <dsp:spPr>
        <a:xfrm rot="5416843">
          <a:off x="2149936" y="2154499"/>
          <a:ext cx="25202"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05C105-CB0C-440C-A4C5-094B68C93B8A}">
      <dsp:nvSpPr>
        <dsp:cNvPr id="0" name=""/>
        <dsp:cNvSpPr/>
      </dsp:nvSpPr>
      <dsp:spPr>
        <a:xfrm>
          <a:off x="1089388" y="2202923"/>
          <a:ext cx="2144994" cy="20470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Probe placement tool </a:t>
          </a:r>
        </a:p>
      </dsp:txBody>
      <dsp:txXfrm>
        <a:off x="1095384" y="2208919"/>
        <a:ext cx="2133002" cy="192712"/>
      </dsp:txXfrm>
    </dsp:sp>
    <dsp:sp modelId="{552E44BC-1070-41D6-9DB1-42EA8B83449A}">
      <dsp:nvSpPr>
        <dsp:cNvPr id="0" name=""/>
        <dsp:cNvSpPr/>
      </dsp:nvSpPr>
      <dsp:spPr>
        <a:xfrm>
          <a:off x="8926425" y="9426"/>
          <a:ext cx="2181571" cy="204702"/>
        </a:xfrm>
        <a:prstGeom prst="roundRect">
          <a:avLst>
            <a:gd name="adj" fmla="val 10000"/>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noProof="0">
              <a:solidFill>
                <a:schemeClr val="tx1"/>
              </a:solidFill>
              <a:latin typeface="Arial" panose="020B0604020202020204" pitchFamily="34" charset="0"/>
              <a:cs typeface="Arial" panose="020B0604020202020204" pitchFamily="34" charset="0"/>
            </a:rPr>
            <a:t>Affinity Compact</a:t>
          </a:r>
          <a:endParaRPr lang="en-GB" sz="1400" kern="1200" noProof="0" dirty="0">
            <a:solidFill>
              <a:schemeClr val="tx1"/>
            </a:solidFill>
            <a:latin typeface="Arial" panose="020B0604020202020204" pitchFamily="34" charset="0"/>
            <a:cs typeface="Arial" panose="020B0604020202020204" pitchFamily="34" charset="0"/>
          </a:endParaRPr>
        </a:p>
      </dsp:txBody>
      <dsp:txXfrm>
        <a:off x="8932421" y="15422"/>
        <a:ext cx="2169579" cy="192710"/>
      </dsp:txXfrm>
    </dsp:sp>
    <dsp:sp modelId="{86162049-9E6C-4D79-B489-C98C7888A0CF}">
      <dsp:nvSpPr>
        <dsp:cNvPr id="0" name=""/>
        <dsp:cNvSpPr/>
      </dsp:nvSpPr>
      <dsp:spPr>
        <a:xfrm rot="5377242">
          <a:off x="10002481" y="227445"/>
          <a:ext cx="31228"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4CAAF4-EF27-433D-B2D9-8ECA4638C2D3}">
      <dsp:nvSpPr>
        <dsp:cNvPr id="0" name=""/>
        <dsp:cNvSpPr/>
      </dsp:nvSpPr>
      <dsp:spPr>
        <a:xfrm>
          <a:off x="8939780" y="276584"/>
          <a:ext cx="2158398"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AUD 125 Hz - 20 </a:t>
          </a:r>
          <a:r>
            <a:rPr lang="en-GB" sz="1200" kern="1200" noProof="0" dirty="0" err="1">
              <a:latin typeface="Arial" panose="020B0604020202020204" pitchFamily="34" charset="0"/>
              <a:cs typeface="Arial" panose="020B0604020202020204" pitchFamily="34" charset="0"/>
            </a:rPr>
            <a:t>KHz</a:t>
          </a:r>
          <a:endParaRPr lang="en-GB" sz="1200" kern="1200" noProof="0" dirty="0">
            <a:latin typeface="Arial" panose="020B0604020202020204" pitchFamily="34" charset="0"/>
            <a:cs typeface="Arial" panose="020B0604020202020204" pitchFamily="34" charset="0"/>
          </a:endParaRPr>
        </a:p>
      </dsp:txBody>
      <dsp:txXfrm>
        <a:off x="8945776" y="282580"/>
        <a:ext cx="2146406" cy="192710"/>
      </dsp:txXfrm>
    </dsp:sp>
    <dsp:sp modelId="{FFC1DD96-603D-4773-B6CF-95627C0A499D}">
      <dsp:nvSpPr>
        <dsp:cNvPr id="0" name=""/>
        <dsp:cNvSpPr/>
      </dsp:nvSpPr>
      <dsp:spPr>
        <a:xfrm rot="5245279">
          <a:off x="10007254" y="499198"/>
          <a:ext cx="35895"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E1BF9E-0A75-4A06-B420-997E136C3813}">
      <dsp:nvSpPr>
        <dsp:cNvPr id="0" name=""/>
        <dsp:cNvSpPr/>
      </dsp:nvSpPr>
      <dsp:spPr>
        <a:xfrm>
          <a:off x="8952226" y="552933"/>
          <a:ext cx="2158398"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Ambient Noise</a:t>
          </a:r>
        </a:p>
      </dsp:txBody>
      <dsp:txXfrm>
        <a:off x="8958222" y="558929"/>
        <a:ext cx="2146406" cy="192710"/>
      </dsp:txXfrm>
    </dsp:sp>
    <dsp:sp modelId="{5EAB5E32-3F4C-4EFA-A0BF-297D9114D476}">
      <dsp:nvSpPr>
        <dsp:cNvPr id="0" name=""/>
        <dsp:cNvSpPr/>
      </dsp:nvSpPr>
      <dsp:spPr>
        <a:xfrm rot="5400000">
          <a:off x="10013485" y="775575"/>
          <a:ext cx="35879"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246F25-1B79-4376-B4A7-8E38812A8D24}">
      <dsp:nvSpPr>
        <dsp:cNvPr id="0" name=""/>
        <dsp:cNvSpPr/>
      </dsp:nvSpPr>
      <dsp:spPr>
        <a:xfrm>
          <a:off x="8952226" y="829338"/>
          <a:ext cx="2158398"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RECD (SPL60)</a:t>
          </a:r>
        </a:p>
      </dsp:txBody>
      <dsp:txXfrm>
        <a:off x="8958222" y="835334"/>
        <a:ext cx="2146406" cy="192710"/>
      </dsp:txXfrm>
    </dsp:sp>
    <dsp:sp modelId="{980A3BA0-4BFF-4587-8EA9-EB9E4E094091}">
      <dsp:nvSpPr>
        <dsp:cNvPr id="0" name=""/>
        <dsp:cNvSpPr/>
      </dsp:nvSpPr>
      <dsp:spPr>
        <a:xfrm rot="5400000">
          <a:off x="10013514" y="1051951"/>
          <a:ext cx="35822"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487FBD-6EE7-4EFB-ABC9-5BB48854B3BD}">
      <dsp:nvSpPr>
        <dsp:cNvPr id="0" name=""/>
        <dsp:cNvSpPr/>
      </dsp:nvSpPr>
      <dsp:spPr>
        <a:xfrm>
          <a:off x="8960201" y="1105686"/>
          <a:ext cx="2142448"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High-frequency REM 12.5 kHz</a:t>
          </a:r>
        </a:p>
      </dsp:txBody>
      <dsp:txXfrm>
        <a:off x="8966197" y="1111682"/>
        <a:ext cx="2130456" cy="192710"/>
      </dsp:txXfrm>
    </dsp:sp>
    <dsp:sp modelId="{FA203340-FE52-48F5-AE40-CC87C0EF8254}">
      <dsp:nvSpPr>
        <dsp:cNvPr id="0" name=""/>
        <dsp:cNvSpPr/>
      </dsp:nvSpPr>
      <dsp:spPr>
        <a:xfrm rot="5405891">
          <a:off x="10012889" y="1328687"/>
          <a:ext cx="36598"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6D30B4-467B-49BA-AB5C-9E04E9C27341}">
      <dsp:nvSpPr>
        <dsp:cNvPr id="0" name=""/>
        <dsp:cNvSpPr/>
      </dsp:nvSpPr>
      <dsp:spPr>
        <a:xfrm>
          <a:off x="8958764" y="1382809"/>
          <a:ext cx="2144372"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High-frequency Hit 16 kHz</a:t>
          </a:r>
        </a:p>
      </dsp:txBody>
      <dsp:txXfrm>
        <a:off x="8964760" y="1388805"/>
        <a:ext cx="2132380" cy="192710"/>
      </dsp:txXfrm>
    </dsp:sp>
    <dsp:sp modelId="{FD1E9AB2-B963-4C4C-94A8-03A448479AA2}">
      <dsp:nvSpPr>
        <dsp:cNvPr id="0" name=""/>
        <dsp:cNvSpPr/>
      </dsp:nvSpPr>
      <dsp:spPr>
        <a:xfrm rot="5394076">
          <a:off x="10013664" y="1605036"/>
          <a:ext cx="35047"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13EB03-B5D8-46E5-9CFD-79FD66FE2FC4}">
      <dsp:nvSpPr>
        <dsp:cNvPr id="0" name=""/>
        <dsp:cNvSpPr/>
      </dsp:nvSpPr>
      <dsp:spPr>
        <a:xfrm>
          <a:off x="8953577" y="1658382"/>
          <a:ext cx="2155696"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Skull simulator</a:t>
          </a:r>
        </a:p>
      </dsp:txBody>
      <dsp:txXfrm>
        <a:off x="8959573" y="1664378"/>
        <a:ext cx="2143704" cy="192710"/>
      </dsp:txXfrm>
    </dsp:sp>
    <dsp:sp modelId="{34FF3082-CD97-40C6-8B4E-1652D667376E}">
      <dsp:nvSpPr>
        <dsp:cNvPr id="0" name=""/>
        <dsp:cNvSpPr/>
      </dsp:nvSpPr>
      <dsp:spPr>
        <a:xfrm rot="5400000">
          <a:off x="10020068" y="1874442"/>
          <a:ext cx="22713"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F41018-4227-4E43-BAE4-D750985C8CE7}">
      <dsp:nvSpPr>
        <dsp:cNvPr id="0" name=""/>
        <dsp:cNvSpPr/>
      </dsp:nvSpPr>
      <dsp:spPr>
        <a:xfrm>
          <a:off x="8960201" y="1921622"/>
          <a:ext cx="2142448" cy="2047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noProof="0" dirty="0">
              <a:latin typeface="Arial" panose="020B0604020202020204" pitchFamily="34" charset="0"/>
              <a:cs typeface="Arial" panose="020B0604020202020204" pitchFamily="34" charset="0"/>
            </a:rPr>
            <a:t>Automatized</a:t>
          </a:r>
          <a:r>
            <a:rPr lang="da-DK" sz="1200" kern="1200" dirty="0">
              <a:latin typeface="Arial" panose="020B0604020202020204" pitchFamily="34" charset="0"/>
              <a:cs typeface="Arial" panose="020B0604020202020204" pitchFamily="34" charset="0"/>
            </a:rPr>
            <a:t> FF </a:t>
          </a:r>
          <a:r>
            <a:rPr lang="en-US" sz="1200" kern="1200" noProof="0" dirty="0">
              <a:latin typeface="Arial" panose="020B0604020202020204" pitchFamily="34" charset="0"/>
              <a:cs typeface="Arial" panose="020B0604020202020204" pitchFamily="34" charset="0"/>
            </a:rPr>
            <a:t>Adjustment</a:t>
          </a:r>
        </a:p>
      </dsp:txBody>
      <dsp:txXfrm>
        <a:off x="8966197" y="1927618"/>
        <a:ext cx="2130456" cy="192710"/>
      </dsp:txXfrm>
    </dsp:sp>
    <dsp:sp modelId="{785DC10A-B7A9-4A3E-BA77-989A6FB42B53}">
      <dsp:nvSpPr>
        <dsp:cNvPr id="0" name=""/>
        <dsp:cNvSpPr/>
      </dsp:nvSpPr>
      <dsp:spPr>
        <a:xfrm rot="5454294">
          <a:off x="10014878" y="2140740"/>
          <a:ext cx="28839"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2F0EE1-91F7-467B-93E6-2D20CA620257}">
      <dsp:nvSpPr>
        <dsp:cNvPr id="0" name=""/>
        <dsp:cNvSpPr/>
      </dsp:nvSpPr>
      <dsp:spPr>
        <a:xfrm>
          <a:off x="8962166" y="2190978"/>
          <a:ext cx="2130100" cy="198907"/>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da-DK" sz="1200" kern="1200" dirty="0">
              <a:latin typeface="Arial" panose="020B0604020202020204" pitchFamily="34" charset="0"/>
              <a:cs typeface="Arial" panose="020B0604020202020204" pitchFamily="34" charset="0"/>
            </a:rPr>
            <a:t>Delta Values</a:t>
          </a:r>
        </a:p>
      </dsp:txBody>
      <dsp:txXfrm>
        <a:off x="8967992" y="2196804"/>
        <a:ext cx="2118448" cy="187255"/>
      </dsp:txXfrm>
    </dsp:sp>
    <dsp:sp modelId="{233BB5A6-019A-414A-901C-25739BA0E1B6}">
      <dsp:nvSpPr>
        <dsp:cNvPr id="0" name=""/>
        <dsp:cNvSpPr/>
      </dsp:nvSpPr>
      <dsp:spPr>
        <a:xfrm rot="5273105">
          <a:off x="10013844" y="2408245"/>
          <a:ext cx="36769"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82E571-4EB7-4D1F-9DEF-A9B74EDEBFC7}">
      <dsp:nvSpPr>
        <dsp:cNvPr id="0" name=""/>
        <dsp:cNvSpPr/>
      </dsp:nvSpPr>
      <dsp:spPr>
        <a:xfrm>
          <a:off x="8971554" y="2462428"/>
          <a:ext cx="2131353" cy="198348"/>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noProof="0" dirty="0">
              <a:latin typeface="Arial" panose="020B0604020202020204" pitchFamily="34" charset="0"/>
              <a:cs typeface="Arial" panose="020B0604020202020204" pitchFamily="34" charset="0"/>
            </a:rPr>
            <a:t>Listen to coupler microphone</a:t>
          </a:r>
        </a:p>
      </dsp:txBody>
      <dsp:txXfrm>
        <a:off x="8977363" y="2468237"/>
        <a:ext cx="2119735" cy="186730"/>
      </dsp:txXfrm>
    </dsp:sp>
    <dsp:sp modelId="{9B72DECD-D221-44D8-92CA-59BE95D8748F}">
      <dsp:nvSpPr>
        <dsp:cNvPr id="0" name=""/>
        <dsp:cNvSpPr/>
      </dsp:nvSpPr>
      <dsp:spPr>
        <a:xfrm rot="5327208">
          <a:off x="10020061" y="2680843"/>
          <a:ext cx="40148" cy="3582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080873F-5182-4AE7-8728-E94A2A27E112}">
      <dsp:nvSpPr>
        <dsp:cNvPr id="0" name=""/>
        <dsp:cNvSpPr/>
      </dsp:nvSpPr>
      <dsp:spPr>
        <a:xfrm>
          <a:off x="8979234" y="2736731"/>
          <a:ext cx="2127603" cy="1980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noProof="0" dirty="0">
              <a:latin typeface="Arial" panose="020B0604020202020204" pitchFamily="34" charset="0"/>
              <a:cs typeface="Arial" panose="020B0604020202020204" pitchFamily="34" charset="0"/>
            </a:rPr>
            <a:t>Listen to probe microphone    </a:t>
          </a:r>
        </a:p>
      </dsp:txBody>
      <dsp:txXfrm>
        <a:off x="8985033" y="2742530"/>
        <a:ext cx="2116005" cy="186402"/>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a-D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42436B-7115-4829-B023-CB70DE5EDEE1}" type="datetimeFigureOut">
              <a:rPr lang="da-DK" smtClean="0"/>
              <a:t>10-10-2019</a:t>
            </a:fld>
            <a:endParaRPr lang="da-D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a-D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a-D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400600-3EC6-4809-8EC3-E0CC7100F021}" type="slidenum">
              <a:rPr lang="da-DK" smtClean="0"/>
              <a:t>‹#›</a:t>
            </a:fld>
            <a:endParaRPr lang="da-DK"/>
          </a:p>
        </p:txBody>
      </p:sp>
    </p:spTree>
    <p:extLst>
      <p:ext uri="{BB962C8B-B14F-4D97-AF65-F5344CB8AC3E}">
        <p14:creationId xmlns:p14="http://schemas.microsoft.com/office/powerpoint/2010/main" val="3929322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3675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832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dirty="0"/>
              <a:t>The Affinity has been on the market since 2003 and has been a robust and reliable solution for more then a decade.</a:t>
            </a:r>
          </a:p>
          <a:p>
            <a:pPr marL="457200" indent="-457200">
              <a:buFont typeface="Arial" panose="020B0604020202020204" pitchFamily="34" charset="0"/>
              <a:buChar char="•"/>
            </a:pPr>
            <a:r>
              <a:rPr lang="en-US" dirty="0"/>
              <a:t>It was essential for us to create a successor to handle future needs and reflect technological development.</a:t>
            </a:r>
          </a:p>
          <a:p>
            <a:pPr marL="457200" indent="-457200">
              <a:buFont typeface="Arial" panose="020B0604020202020204" pitchFamily="34" charset="0"/>
              <a:buChar char="•"/>
            </a:pPr>
            <a:r>
              <a:rPr lang="en-US" dirty="0"/>
              <a:t>The needs of the hearing care professionals (HCP) are key to our development and have been central to this process.</a:t>
            </a:r>
          </a:p>
          <a:p>
            <a:pPr marL="457200" indent="-457200">
              <a:buFont typeface="Arial" panose="020B0604020202020204" pitchFamily="34" charset="0"/>
              <a:buChar char="•"/>
            </a:pPr>
            <a:r>
              <a:rPr lang="en-US" dirty="0"/>
              <a:t>This has been delivered in a clever package that is pleasing to the eye. </a:t>
            </a:r>
          </a:p>
          <a:p>
            <a:endParaRPr lang="da-DK"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9338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p:spPr>
      </p:sp>
      <p:sp>
        <p:nvSpPr>
          <p:cNvPr id="747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a:p>
        </p:txBody>
      </p:sp>
      <p:sp>
        <p:nvSpPr>
          <p:cNvPr id="747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B9C258A-08BA-4219-9A65-30E286F40B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1122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AutoNum type="arabicPeriod"/>
            </a:pPr>
            <a:r>
              <a:rPr lang="en-GB" sz="1400" noProof="0" dirty="0"/>
              <a:t>IA = Expertise, history</a:t>
            </a:r>
            <a:r>
              <a:rPr lang="en-GB" sz="1400" baseline="0" noProof="0" dirty="0"/>
              <a:t>, sound engineers, hardware design, acoustics etc </a:t>
            </a:r>
            <a:r>
              <a:rPr lang="en-GB" sz="1400" baseline="0" noProof="0" dirty="0" err="1"/>
              <a:t>etc</a:t>
            </a:r>
            <a:r>
              <a:rPr lang="en-GB" sz="1400" baseline="0" noProof="0" dirty="0"/>
              <a:t>. 50+ years experience – 200 Q’s</a:t>
            </a:r>
          </a:p>
          <a:p>
            <a:pPr marL="342900" indent="-342900">
              <a:buAutoNum type="arabicPeriod"/>
            </a:pPr>
            <a:r>
              <a:rPr lang="en-GB" sz="1400" baseline="0" noProof="0" dirty="0"/>
              <a:t>HCP = Training to test, diagnose and provide care</a:t>
            </a:r>
          </a:p>
          <a:p>
            <a:pPr marL="342900" indent="-342900">
              <a:buAutoNum type="arabicPeriod"/>
            </a:pPr>
            <a:r>
              <a:rPr lang="en-GB" sz="1400" baseline="0" noProof="0" dirty="0"/>
              <a:t>Hearing Aid users  = The end user/final point/ drive in our work. </a:t>
            </a:r>
            <a:endParaRPr lang="en-GB" sz="1400" noProof="0" dirty="0"/>
          </a:p>
          <a:p>
            <a:pPr marL="342900" indent="-342900">
              <a:buAutoNum type="arabicPeriod"/>
            </a:pPr>
            <a:r>
              <a:rPr lang="en-GB" sz="1400" noProof="0" dirty="0"/>
              <a:t>IA &gt; HCP = Continual development of equipment regarding features and requirements – this is important</a:t>
            </a:r>
            <a:r>
              <a:rPr lang="en-GB" sz="1400" baseline="0" noProof="0" dirty="0"/>
              <a:t> so we made a huge ‘</a:t>
            </a:r>
            <a:r>
              <a:rPr lang="en-GB" sz="1400" noProof="0" dirty="0"/>
              <a:t>frontloading’ process</a:t>
            </a:r>
          </a:p>
          <a:p>
            <a:pPr marL="342900" indent="-342900">
              <a:buAutoNum type="arabicPeriod"/>
            </a:pPr>
            <a:r>
              <a:rPr lang="en-GB" sz="1400" noProof="0" dirty="0"/>
              <a:t>HCP &gt; Patient = Rehabilitation and diagnosis/Care</a:t>
            </a:r>
          </a:p>
          <a:p>
            <a:pPr marL="342900" indent="-342900">
              <a:buAutoNum type="arabicPeriod"/>
            </a:pPr>
            <a:r>
              <a:rPr lang="en-GB" sz="1400" noProof="0" dirty="0"/>
              <a:t>IA &gt; Patient = Enriching peoples lives (IA 50th anniversary. video)</a:t>
            </a:r>
          </a:p>
          <a:p>
            <a:pPr marL="342900" indent="-342900">
              <a:buAutoNum type="arabicPeriod"/>
            </a:pPr>
            <a:r>
              <a:rPr lang="en-GB" sz="1400" noProof="0" dirty="0"/>
              <a:t>Affinity Compact = The solution </a:t>
            </a:r>
            <a:r>
              <a:rPr lang="en-GB" sz="1400" noProof="0" dirty="0">
                <a:sym typeface="Wingdings" panose="05000000000000000000" pitchFamily="2" charset="2"/>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8628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Transition slide make an into the creating.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742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514350" indent="-514350">
              <a:buFont typeface="+mj-lt"/>
              <a:buAutoNum type="arabicPeriod"/>
              <a:defRPr/>
            </a:pPr>
            <a:endParaRPr lang="en-GB" sz="1200" kern="1200" dirty="0">
              <a:solidFill>
                <a:schemeClr val="tx1"/>
              </a:solidFill>
              <a:latin typeface="+mn-lt"/>
              <a:ea typeface="+mn-ea"/>
              <a:cs typeface="+mn-cs"/>
            </a:endParaRPr>
          </a:p>
          <a:p>
            <a:pPr marL="0" indent="0">
              <a:buFont typeface="+mj-lt"/>
              <a:buNone/>
              <a:defRPr/>
            </a:pPr>
            <a:r>
              <a:rPr lang="en-GB" sz="1200" kern="1200" dirty="0">
                <a:solidFill>
                  <a:schemeClr val="tx1"/>
                </a:solidFill>
                <a:latin typeface="+mn-lt"/>
                <a:ea typeface="+mn-ea"/>
                <a:cs typeface="+mn-cs"/>
              </a:rPr>
              <a:t>Customers want to see we have been to many countries/covered the world. </a:t>
            </a:r>
          </a:p>
          <a:p>
            <a:pPr marL="0" indent="0">
              <a:buFont typeface="+mj-lt"/>
              <a:buNone/>
              <a:defRPr/>
            </a:pPr>
            <a:r>
              <a:rPr lang="en-GB" sz="1200" kern="1200" dirty="0">
                <a:solidFill>
                  <a:schemeClr val="tx1"/>
                </a:solidFill>
                <a:latin typeface="+mn-lt"/>
                <a:ea typeface="+mn-ea"/>
                <a:cs typeface="+mn-cs"/>
              </a:rPr>
              <a:t>However people also want to see their country/market on the slide too (</a:t>
            </a:r>
            <a:r>
              <a:rPr lang="en-GB" sz="1200" kern="1200" dirty="0" err="1">
                <a:solidFill>
                  <a:schemeClr val="tx1"/>
                </a:solidFill>
                <a:latin typeface="+mn-lt"/>
                <a:ea typeface="+mn-ea"/>
                <a:cs typeface="+mn-cs"/>
              </a:rPr>
              <a:t>Amplifon</a:t>
            </a:r>
            <a:r>
              <a:rPr lang="en-GB" sz="1200" kern="1200" dirty="0">
                <a:solidFill>
                  <a:schemeClr val="tx1"/>
                </a:solidFill>
                <a:latin typeface="+mn-lt"/>
                <a:ea typeface="+mn-ea"/>
                <a:cs typeface="+mn-cs"/>
              </a:rPr>
              <a:t> with Italy/Spain should be visible).</a:t>
            </a:r>
          </a:p>
          <a:p>
            <a:pPr marL="0" indent="0">
              <a:buFont typeface="+mj-lt"/>
              <a:buNone/>
              <a:defRPr/>
            </a:pPr>
            <a:r>
              <a:rPr lang="en-GB" sz="1200" kern="1200" dirty="0">
                <a:solidFill>
                  <a:schemeClr val="tx1"/>
                </a:solidFill>
                <a:latin typeface="+mn-lt"/>
                <a:ea typeface="+mn-ea"/>
                <a:cs typeface="+mn-cs"/>
              </a:rPr>
              <a:t>Gerard Ros should be seen as consulting Italy too, we should add this flag. </a:t>
            </a:r>
          </a:p>
          <a:p>
            <a:pPr marL="0" indent="0">
              <a:buFont typeface="+mj-lt"/>
              <a:buNone/>
              <a:defRPr/>
            </a:pPr>
            <a:endParaRPr lang="en-GB" sz="1200" kern="1200" dirty="0">
              <a:solidFill>
                <a:schemeClr val="tx1"/>
              </a:solidFill>
              <a:latin typeface="+mn-lt"/>
              <a:ea typeface="+mn-ea"/>
              <a:cs typeface="+mn-cs"/>
            </a:endParaRPr>
          </a:p>
          <a:p>
            <a:r>
              <a:rPr lang="en-GB" altLang="da-DK" u="sng" dirty="0">
                <a:latin typeface="Arial" charset="0"/>
                <a:cs typeface="Arial" charset="0"/>
              </a:rPr>
              <a:t>Countries:</a:t>
            </a:r>
            <a:r>
              <a:rPr lang="en-GB" altLang="da-DK" dirty="0">
                <a:latin typeface="Arial" charset="0"/>
                <a:cs typeface="Arial" charset="0"/>
              </a:rPr>
              <a:t> </a:t>
            </a:r>
          </a:p>
          <a:p>
            <a:pPr marL="285750" indent="-285750">
              <a:buFont typeface="Arial" panose="020B0604020202020204" pitchFamily="34" charset="0"/>
              <a:buChar char="•"/>
            </a:pPr>
            <a:r>
              <a:rPr lang="en-GB" altLang="da-DK" dirty="0">
                <a:latin typeface="Arial" charset="0"/>
                <a:cs typeface="Arial" charset="0"/>
              </a:rPr>
              <a:t>Germany, France, UK, Australia, USA, The Netherlands</a:t>
            </a:r>
          </a:p>
          <a:p>
            <a:r>
              <a:rPr lang="en-GB" altLang="da-DK" u="sng" dirty="0">
                <a:latin typeface="Arial" charset="0"/>
                <a:cs typeface="Arial" charset="0"/>
              </a:rPr>
              <a:t>What: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da-DK" dirty="0">
                <a:latin typeface="Arial" charset="0"/>
                <a:cs typeface="Arial" charset="0"/>
              </a:rPr>
              <a:t>Focus Group &amp; Hearing care professionals visits to </a:t>
            </a:r>
            <a:r>
              <a:rPr lang="en-GB" sz="1200" kern="1200" dirty="0">
                <a:solidFill>
                  <a:schemeClr val="tx1"/>
                </a:solidFill>
                <a:latin typeface="+mn-lt"/>
                <a:ea typeface="+mn-ea"/>
                <a:cs typeface="+mn-cs"/>
              </a:rPr>
              <a:t>Shops, Clinics and Hospitals. May be difficult for different customers to follow. </a:t>
            </a:r>
            <a:endParaRPr lang="en-GB" altLang="da-DK" dirty="0">
              <a:latin typeface="Arial" charset="0"/>
              <a:cs typeface="Arial" charset="0"/>
            </a:endParaRPr>
          </a:p>
          <a:p>
            <a:r>
              <a:rPr lang="en-GB" altLang="da-DK" u="sng" dirty="0">
                <a:latin typeface="Arial" charset="0"/>
                <a:cs typeface="Arial" charset="0"/>
              </a:rPr>
              <a:t>Why: </a:t>
            </a:r>
          </a:p>
          <a:p>
            <a:pPr marL="285750" indent="-285750">
              <a:buFont typeface="Arial" panose="020B0604020202020204" pitchFamily="34" charset="0"/>
              <a:buChar char="•"/>
            </a:pPr>
            <a:r>
              <a:rPr lang="en-GB" altLang="da-DK" dirty="0">
                <a:latin typeface="Arial" charset="0"/>
                <a:cs typeface="Arial" charset="0"/>
              </a:rPr>
              <a:t>Fitting market investigations &amp; get overall feedback</a:t>
            </a:r>
          </a:p>
          <a:p>
            <a:r>
              <a:rPr lang="en-GB" altLang="da-DK" u="sng" dirty="0">
                <a:latin typeface="Arial" charset="0"/>
                <a:cs typeface="Arial" charset="0"/>
              </a:rPr>
              <a:t>Who: </a:t>
            </a:r>
          </a:p>
          <a:p>
            <a:pPr marL="285750" indent="-285750">
              <a:buFont typeface="Arial" panose="020B0604020202020204" pitchFamily="34" charset="0"/>
              <a:buChar char="•"/>
            </a:pPr>
            <a:r>
              <a:rPr lang="en-GB" altLang="da-DK" dirty="0">
                <a:latin typeface="Arial" charset="0"/>
                <a:cs typeface="Arial" charset="0"/>
              </a:rPr>
              <a:t>Dispensers, Audiological </a:t>
            </a:r>
            <a:r>
              <a:rPr lang="en-GB" altLang="da-DK" dirty="0" err="1">
                <a:latin typeface="Arial" charset="0"/>
                <a:cs typeface="Arial" charset="0"/>
              </a:rPr>
              <a:t>Centers</a:t>
            </a:r>
            <a:r>
              <a:rPr lang="en-GB" altLang="da-DK" dirty="0">
                <a:latin typeface="Arial" charset="0"/>
                <a:cs typeface="Arial" charset="0"/>
              </a:rPr>
              <a:t>, Hospitals, clinics etc.</a:t>
            </a:r>
          </a:p>
          <a:p>
            <a:r>
              <a:rPr lang="en-GB" altLang="da-DK" u="sng" dirty="0">
                <a:latin typeface="Arial" charset="0"/>
                <a:cs typeface="Arial" charset="0"/>
              </a:rPr>
              <a:t>Focus Groups:</a:t>
            </a:r>
          </a:p>
          <a:p>
            <a:pPr marL="285750" indent="-285750">
              <a:buFont typeface="Arial" panose="020B0604020202020204" pitchFamily="34" charset="0"/>
              <a:buChar char="•"/>
            </a:pPr>
            <a:r>
              <a:rPr lang="en-GB" altLang="da-DK" dirty="0">
                <a:latin typeface="Arial" charset="0"/>
                <a:cs typeface="Arial" charset="0"/>
              </a:rPr>
              <a:t> 23 External participants, 9 Internal participants (Distributors)</a:t>
            </a:r>
          </a:p>
          <a:p>
            <a:pPr marL="285750" indent="-285750">
              <a:buFont typeface="Arial" panose="020B0604020202020204" pitchFamily="34" charset="0"/>
              <a:buChar char="•"/>
            </a:pPr>
            <a:endParaRPr lang="en-GB" altLang="da-DK" dirty="0">
              <a:latin typeface="Arial" charset="0"/>
              <a:cs typeface="Arial" charset="0"/>
            </a:endParaRPr>
          </a:p>
          <a:p>
            <a:pPr marL="514350" indent="-514350">
              <a:buFont typeface="+mj-lt"/>
              <a:buAutoNum type="arabicPeriod"/>
              <a:defRPr/>
            </a:pPr>
            <a:r>
              <a:rPr lang="en-GB" sz="1200" kern="1200" dirty="0">
                <a:solidFill>
                  <a:schemeClr val="tx1"/>
                </a:solidFill>
                <a:latin typeface="+mn-lt"/>
                <a:ea typeface="+mn-ea"/>
                <a:cs typeface="+mn-cs"/>
              </a:rPr>
              <a:t>Intro</a:t>
            </a:r>
          </a:p>
          <a:p>
            <a:pPr marL="514350" indent="-514350">
              <a:buFont typeface="+mj-lt"/>
              <a:buAutoNum type="arabicPeriod"/>
              <a:defRPr/>
            </a:pPr>
            <a:r>
              <a:rPr lang="en-GB" sz="1200" dirty="0"/>
              <a:t>Warming up</a:t>
            </a:r>
          </a:p>
          <a:p>
            <a:pPr marL="514350" indent="-514350">
              <a:buFont typeface="+mj-lt"/>
              <a:buAutoNum type="arabicPeriod"/>
              <a:defRPr/>
            </a:pPr>
            <a:r>
              <a:rPr lang="en-GB" sz="1200" kern="1200" dirty="0">
                <a:solidFill>
                  <a:schemeClr val="tx1"/>
                </a:solidFill>
                <a:latin typeface="+mn-lt"/>
                <a:ea typeface="+mn-ea"/>
                <a:cs typeface="+mn-cs"/>
              </a:rPr>
              <a:t>Trends within Fitting</a:t>
            </a:r>
          </a:p>
          <a:p>
            <a:pPr marL="514350" indent="-514350">
              <a:buFont typeface="+mj-lt"/>
              <a:buAutoNum type="arabicPeriod"/>
              <a:defRPr/>
            </a:pPr>
            <a:r>
              <a:rPr lang="en-GB" sz="1200" kern="1200" dirty="0">
                <a:solidFill>
                  <a:schemeClr val="tx1"/>
                </a:solidFill>
                <a:latin typeface="+mn-lt"/>
                <a:ea typeface="+mn-ea"/>
                <a:cs typeface="+mn-cs"/>
              </a:rPr>
              <a:t>The ideal workflow</a:t>
            </a:r>
          </a:p>
          <a:p>
            <a:pPr marL="514350" indent="-514350">
              <a:buFont typeface="+mj-lt"/>
              <a:buAutoNum type="arabicPeriod"/>
              <a:defRPr/>
            </a:pPr>
            <a:r>
              <a:rPr lang="en-GB" sz="1200" kern="1200" dirty="0">
                <a:solidFill>
                  <a:schemeClr val="tx1"/>
                </a:solidFill>
                <a:latin typeface="+mn-lt"/>
                <a:ea typeface="+mn-ea"/>
                <a:cs typeface="+mn-cs"/>
              </a:rPr>
              <a:t>Presentation of concepts</a:t>
            </a:r>
          </a:p>
          <a:p>
            <a:pPr marL="514350" indent="-514350">
              <a:buFont typeface="+mj-lt"/>
              <a:buAutoNum type="arabicPeriod"/>
              <a:defRPr/>
            </a:pPr>
            <a:r>
              <a:rPr lang="en-GB" sz="1200" kern="1200" dirty="0">
                <a:solidFill>
                  <a:schemeClr val="tx1"/>
                </a:solidFill>
                <a:latin typeface="+mn-lt"/>
                <a:ea typeface="+mn-ea"/>
                <a:cs typeface="+mn-cs"/>
              </a:rPr>
              <a:t>Sockets</a:t>
            </a:r>
          </a:p>
          <a:p>
            <a:pPr marL="514350" indent="-514350">
              <a:buFont typeface="+mj-lt"/>
              <a:buAutoNum type="arabicPeriod"/>
              <a:defRPr/>
            </a:pPr>
            <a:r>
              <a:rPr lang="en-GB" sz="1200" kern="1200" dirty="0">
                <a:solidFill>
                  <a:schemeClr val="tx1"/>
                </a:solidFill>
                <a:latin typeface="+mn-lt"/>
                <a:ea typeface="+mn-ea"/>
                <a:cs typeface="+mn-cs"/>
              </a:rPr>
              <a:t>User Scenarios</a:t>
            </a:r>
          </a:p>
          <a:p>
            <a:pPr marL="514350" indent="-514350">
              <a:buFont typeface="+mj-lt"/>
              <a:buAutoNum type="arabicPeriod"/>
              <a:defRPr/>
            </a:pPr>
            <a:r>
              <a:rPr lang="en-GB" sz="1200" kern="1200" dirty="0">
                <a:solidFill>
                  <a:schemeClr val="tx1"/>
                </a:solidFill>
                <a:latin typeface="+mn-lt"/>
                <a:ea typeface="+mn-ea"/>
                <a:cs typeface="+mn-cs"/>
              </a:rPr>
              <a:t>Misc.</a:t>
            </a:r>
          </a:p>
          <a:p>
            <a:pPr marL="285750" indent="-285750">
              <a:buFont typeface="Arial" panose="020B0604020202020204" pitchFamily="34" charset="0"/>
              <a:buChar char="•"/>
            </a:pPr>
            <a:endParaRPr lang="en-GB" altLang="da-DK" dirty="0">
              <a:latin typeface="Arial" charset="0"/>
              <a:cs typeface="Arial" charset="0"/>
            </a:endParaRPr>
          </a:p>
          <a:p>
            <a:pPr eaLnBrk="1" hangingPunct="1">
              <a:spcBef>
                <a:spcPct val="0"/>
              </a:spcBef>
            </a:pPr>
            <a:endParaRPr lang="da-DK" altLang="da-DK" dirty="0"/>
          </a:p>
        </p:txBody>
      </p:sp>
      <p:sp>
        <p:nvSpPr>
          <p:cNvPr id="39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064ED0C-83E9-44FE-ACD6-27982164CE7C}"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7045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en-GB" dirty="0"/>
              <a:t>Explain all 6 findings</a:t>
            </a:r>
          </a:p>
        </p:txBody>
      </p:sp>
      <p:sp>
        <p:nvSpPr>
          <p:cNvPr id="4" name="Pladsholder til slidenumm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5D16AC-9EBA-4D46-A08A-B55CEACD397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2061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t>Walk through all points because it is </a:t>
            </a:r>
            <a:r>
              <a:rPr lang="en-US" noProof="0" dirty="0" err="1"/>
              <a:t>importent</a:t>
            </a:r>
            <a:r>
              <a:rPr lang="en-US" noProof="0" dirty="0"/>
              <a:t> </a:t>
            </a:r>
          </a:p>
          <a:p>
            <a:r>
              <a:rPr lang="en-US" noProof="0" dirty="0"/>
              <a:t>Explain that have </a:t>
            </a:r>
            <a:r>
              <a:rPr lang="en-US" noProof="0" dirty="0" err="1"/>
              <a:t>achrived</a:t>
            </a:r>
            <a:r>
              <a:rPr lang="en-US" noProof="0" dirty="0"/>
              <a:t> all of this in our new solution. </a:t>
            </a:r>
          </a:p>
          <a:p>
            <a:r>
              <a:rPr lang="en-US" noProof="0" dirty="0"/>
              <a:t>Make a </a:t>
            </a:r>
            <a:r>
              <a:rPr lang="en-US" noProof="0" dirty="0" err="1"/>
              <a:t>intry</a:t>
            </a:r>
            <a:r>
              <a:rPr lang="en-US" noProof="0" dirty="0"/>
              <a:t> to Engin who shall </a:t>
            </a:r>
            <a:r>
              <a:rPr lang="en-US" noProof="0" dirty="0" err="1"/>
              <a:t>telle</a:t>
            </a:r>
            <a:r>
              <a:rPr lang="en-US" noProof="0" dirty="0"/>
              <a:t> about the patient journey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89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tell this is an example, say it is important we need there opinion.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0066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General fitting flow based on adults</a:t>
            </a:r>
          </a:p>
          <a:p>
            <a:r>
              <a:rPr lang="en-GB" noProof="0" dirty="0"/>
              <a:t>Excluding children and complex cases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7759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err="1"/>
              <a:t>Worksflows</a:t>
            </a:r>
            <a:r>
              <a:rPr lang="en-GB" u="none" dirty="0"/>
              <a:t> – there are multiple depending on the customer.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110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noProof="0" dirty="0"/>
              <a:t>Explain </a:t>
            </a:r>
            <a:r>
              <a:rPr lang="en-US" noProof="0" dirty="0" err="1"/>
              <a:t>i</a:t>
            </a:r>
            <a:r>
              <a:rPr lang="en-US" noProof="0" dirty="0"/>
              <a:t> will make a </a:t>
            </a:r>
            <a:r>
              <a:rPr lang="en-US" noProof="0" dirty="0" err="1"/>
              <a:t>shourt</a:t>
            </a:r>
            <a:r>
              <a:rPr lang="en-US" noProof="0" dirty="0"/>
              <a:t> </a:t>
            </a:r>
            <a:r>
              <a:rPr lang="en-US" noProof="0" dirty="0" err="1"/>
              <a:t>summerize</a:t>
            </a:r>
            <a:r>
              <a:rPr lang="en-US" noProof="0" dirty="0"/>
              <a:t> of what they have seen in the Vasco Da Gama</a:t>
            </a:r>
          </a:p>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2740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1653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2232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759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69414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bg1"/>
                </a:solidFill>
                <a:latin typeface="Arial" panose="020B0604020202020204" pitchFamily="34" charset="0"/>
                <a:cs typeface="Arial" panose="020B0604020202020204" pitchFamily="34" charset="0"/>
              </a:rPr>
              <a:t>“Software plays a key role in modern diagnostic equipment.</a:t>
            </a:r>
          </a:p>
          <a:p>
            <a:r>
              <a:rPr lang="en-US" dirty="0">
                <a:solidFill>
                  <a:schemeClr val="bg1"/>
                </a:solidFill>
                <a:latin typeface="Arial" panose="020B0604020202020204" pitchFamily="34" charset="0"/>
                <a:cs typeface="Arial" panose="020B0604020202020204" pitchFamily="34" charset="0"/>
              </a:rPr>
              <a:t>We have put a lot of effort into creating a powerful software suite that not only meets today’s needs </a:t>
            </a:r>
          </a:p>
          <a:p>
            <a:r>
              <a:rPr lang="en-US" dirty="0">
                <a:solidFill>
                  <a:schemeClr val="bg1"/>
                </a:solidFill>
                <a:latin typeface="Arial" panose="020B0604020202020204" pitchFamily="34" charset="0"/>
                <a:cs typeface="Arial" panose="020B0604020202020204" pitchFamily="34" charset="0"/>
              </a:rPr>
              <a:t>– but will evolve along with the individual clinic.</a:t>
            </a:r>
          </a:p>
          <a:p>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Efficiency is a strong coordination between the software and hardware in your clinic”</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0930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Affinity Suite gives you:</a:t>
            </a:r>
          </a:p>
          <a:p>
            <a:pPr marL="285750" indent="-285750">
              <a:buFont typeface="Arial" panose="020B0604020202020204" pitchFamily="34" charset="0"/>
              <a:buChar char="•"/>
            </a:pPr>
            <a:r>
              <a:rPr lang="en-US" sz="1200" dirty="0"/>
              <a:t>Wide range of software options available to fit your hardware modules. </a:t>
            </a:r>
          </a:p>
          <a:p>
            <a:pPr marL="285750" indent="-285750">
              <a:buFont typeface="Arial" panose="020B0604020202020204" pitchFamily="34" charset="0"/>
              <a:buChar char="•"/>
            </a:pPr>
            <a:r>
              <a:rPr lang="en-US" sz="1200" dirty="0"/>
              <a:t>A user friendly and easy-to-use package.</a:t>
            </a:r>
          </a:p>
          <a:p>
            <a:pPr marL="285750" indent="-285750">
              <a:buFont typeface="Arial" panose="020B0604020202020204" pitchFamily="34" charset="0"/>
              <a:buChar char="•"/>
            </a:pPr>
            <a:r>
              <a:rPr lang="en-US" sz="1200" dirty="0"/>
              <a:t>Software built with the user in mind and is equally intuitive and powerful.</a:t>
            </a:r>
          </a:p>
          <a:p>
            <a:pPr marL="285750" indent="-285750">
              <a:buFont typeface="Arial" panose="020B0604020202020204" pitchFamily="34" charset="0"/>
              <a:buChar char="•"/>
            </a:pPr>
            <a:r>
              <a:rPr lang="en-US" sz="1200" dirty="0"/>
              <a:t>You can combine AUD, REM, HIT, and VSP software modules </a:t>
            </a:r>
          </a:p>
          <a:p>
            <a:pPr marL="285750" indent="-285750">
              <a:buFont typeface="Arial" panose="020B0604020202020204" pitchFamily="34" charset="0"/>
              <a:buChar char="•"/>
            </a:pPr>
            <a:r>
              <a:rPr lang="en-US" sz="1200" dirty="0"/>
              <a:t>Smart counseling tools that offer guidance to help improve the patient experience and offer the best understanding.</a:t>
            </a:r>
          </a:p>
          <a:p>
            <a:pPr marL="285750" indent="-285750">
              <a:buFont typeface="Arial" panose="020B0604020202020204" pitchFamily="34" charset="0"/>
              <a:buChar char="•"/>
            </a:pPr>
            <a:r>
              <a:rPr lang="en-US" sz="1200" dirty="0"/>
              <a:t>Opportunity to create customizable protocols and templates tailored to your clinic. </a:t>
            </a:r>
          </a:p>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300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8844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noProof="0" dirty="0" err="1"/>
              <a:t>Teleaudiomatry</a:t>
            </a:r>
            <a:r>
              <a:rPr lang="en-US" noProof="0" dirty="0"/>
              <a:t> need to be mentioned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38940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noProof="0" dirty="0"/>
              <a:t>Talk about general </a:t>
            </a:r>
            <a:r>
              <a:rPr lang="en-US" noProof="0" dirty="0" err="1"/>
              <a:t>intergation</a:t>
            </a:r>
            <a:r>
              <a:rPr lang="en-US" noProof="0" dirty="0"/>
              <a:t>. And a dedicated integration manager Søren Bo Pedersen </a:t>
            </a:r>
          </a:p>
          <a:p>
            <a:r>
              <a:rPr lang="en-US" noProof="0" dirty="0"/>
              <a:t>He is our stake holder in integration and the person to talk to if something special is needed.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86670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err="1"/>
              <a:t>Explain</a:t>
            </a:r>
            <a:r>
              <a:rPr lang="da-DK" dirty="0"/>
              <a:t> </a:t>
            </a:r>
            <a:r>
              <a:rPr lang="da-DK" dirty="0" err="1"/>
              <a:t>what</a:t>
            </a:r>
            <a:r>
              <a:rPr lang="da-DK" dirty="0"/>
              <a:t> is the IMC </a:t>
            </a:r>
            <a:r>
              <a:rPr lang="da-DK" dirty="0" err="1"/>
              <a:t>protocol</a:t>
            </a:r>
            <a:r>
              <a:rPr lang="da-DK"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9851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Minimalistic, sharp and functional design - Designed by Steffen </a:t>
            </a:r>
            <a:r>
              <a:rPr lang="en-US" sz="1200" kern="1200" dirty="0" err="1">
                <a:solidFill>
                  <a:schemeClr val="tx1"/>
                </a:solidFill>
                <a:effectLst/>
                <a:latin typeface="+mn-lt"/>
                <a:ea typeface="+mn-ea"/>
                <a:cs typeface="+mn-cs"/>
              </a:rPr>
              <a:t>Schmelling</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3 dimensional modularity (hardware, software, positioning)</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Reliable and workflow proven Affinity suite </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Robust and future proofed</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The fastest fitting verification in the market.</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Easy and Fast Free Field Verification </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Listening to the Hearings aid benefits</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da-DK" sz="1200" kern="1200" dirty="0">
                <a:solidFill>
                  <a:schemeClr val="tx1"/>
                </a:solidFill>
                <a:effectLst/>
                <a:latin typeface="+mn-lt"/>
                <a:ea typeface="+mn-ea"/>
                <a:cs typeface="+mn-cs"/>
              </a:rPr>
              <a:t>High </a:t>
            </a:r>
            <a:r>
              <a:rPr lang="en-US" sz="1200" kern="1200" dirty="0">
                <a:solidFill>
                  <a:schemeClr val="tx1"/>
                </a:solidFill>
                <a:effectLst/>
                <a:latin typeface="+mn-lt"/>
                <a:ea typeface="+mn-ea"/>
                <a:cs typeface="+mn-cs"/>
              </a:rPr>
              <a:t>frequency verification </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Fits </a:t>
            </a:r>
            <a:r>
              <a:rPr lang="en-US" sz="1200" i="1" kern="1200" dirty="0">
                <a:solidFill>
                  <a:schemeClr val="tx1"/>
                </a:solidFill>
                <a:effectLst/>
                <a:latin typeface="+mn-lt"/>
                <a:ea typeface="+mn-ea"/>
                <a:cs typeface="+mn-cs"/>
              </a:rPr>
              <a:t>clean desk philosophy</a:t>
            </a:r>
            <a:endParaRPr lang="da-DK"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i="1" kern="1200" dirty="0">
                <a:solidFill>
                  <a:schemeClr val="tx1"/>
                </a:solidFill>
                <a:effectLst/>
                <a:latin typeface="+mn-lt"/>
                <a:ea typeface="+mn-ea"/>
                <a:cs typeface="+mn-cs"/>
              </a:rPr>
              <a:t>And much more!</a:t>
            </a:r>
            <a:endParaRPr lang="da-DK" sz="1200" kern="1200" dirty="0">
              <a:solidFill>
                <a:schemeClr val="tx1"/>
              </a:solidFill>
              <a:effectLst/>
              <a:latin typeface="+mn-lt"/>
              <a:ea typeface="+mn-ea"/>
              <a:cs typeface="+mn-cs"/>
            </a:endParaRPr>
          </a:p>
          <a:p>
            <a:endParaRPr lang="da-DK"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69839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24400600-3EC6-4809-8EC3-E0CC7100F021}" type="slidenum">
              <a:rPr lang="da-DK" smtClean="0"/>
              <a:t>39</a:t>
            </a:fld>
            <a:endParaRPr lang="da-DK"/>
          </a:p>
        </p:txBody>
      </p:sp>
    </p:spTree>
    <p:extLst>
      <p:ext uri="{BB962C8B-B14F-4D97-AF65-F5344CB8AC3E}">
        <p14:creationId xmlns:p14="http://schemas.microsoft.com/office/powerpoint/2010/main" val="29742055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5"/>
          </p:nvPr>
        </p:nvSpPr>
        <p:spPr/>
        <p:txBody>
          <a:bodyPr/>
          <a:lstStyle/>
          <a:p>
            <a:fld id="{24400600-3EC6-4809-8EC3-E0CC7100F021}" type="slidenum">
              <a:rPr lang="da-DK" smtClean="0"/>
              <a:t>47</a:t>
            </a:fld>
            <a:endParaRPr lang="da-DK"/>
          </a:p>
        </p:txBody>
      </p:sp>
    </p:spTree>
    <p:extLst>
      <p:ext uri="{BB962C8B-B14F-4D97-AF65-F5344CB8AC3E}">
        <p14:creationId xmlns:p14="http://schemas.microsoft.com/office/powerpoint/2010/main" val="1043119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5"/>
          </p:nvPr>
        </p:nvSpPr>
        <p:spPr/>
        <p:txBody>
          <a:bodyPr/>
          <a:lstStyle/>
          <a:p>
            <a:fld id="{24400600-3EC6-4809-8EC3-E0CC7100F021}" type="slidenum">
              <a:rPr lang="da-DK" smtClean="0"/>
              <a:t>48</a:t>
            </a:fld>
            <a:endParaRPr lang="da-DK"/>
          </a:p>
        </p:txBody>
      </p:sp>
    </p:spTree>
    <p:extLst>
      <p:ext uri="{BB962C8B-B14F-4D97-AF65-F5344CB8AC3E}">
        <p14:creationId xmlns:p14="http://schemas.microsoft.com/office/powerpoint/2010/main" val="16061974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252EAB-547B-49E1-8E47-D318D321244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06414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252EAB-547B-49E1-8E47-D318D321244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7207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252EAB-547B-49E1-8E47-D318D321244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67943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252EAB-547B-49E1-8E47-D318D321244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04491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252EAB-547B-49E1-8E47-D318D321244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5175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252EAB-547B-49E1-8E47-D318D321244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558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833701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03442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55523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038990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996210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39718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962070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dirty="0"/>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normAutofit/>
          </a:bodyPr>
          <a:lstStyle>
            <a:lvl1pPr>
              <a:defRPr sz="20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dirty="0"/>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dirty="0"/>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310225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54727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dirty="0"/>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32348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67693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a-DK" dirty="0"/>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a-DK"/>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060749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pPr lvl="0"/>
            <a:r>
              <a:rPr lang="en-US"/>
              <a:t>Click to edit Master text styles</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289546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a-DK"/>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165413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pPr lvl="0"/>
            <a:r>
              <a:rPr lang="en-US"/>
              <a:t>Click to edit Master text styles</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pPr lvl="0"/>
            <a:r>
              <a:rPr lang="en-US"/>
              <a:t>Click to edit Master text styles</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1854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en-US"/>
              <a:t>Click to edit Master title style</a:t>
            </a:r>
            <a:endParaRPr lang="da-DK"/>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pPr lvl="0"/>
            <a:r>
              <a:rPr lang="en-US"/>
              <a:t>Click to edit Master text styles</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pPr lvl="0"/>
            <a:r>
              <a:rPr lang="en-US"/>
              <a:t>Click to edit Master text styles</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570928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en-US"/>
              <a:t>Click to edit Master title style</a:t>
            </a:r>
            <a:endParaRPr lang="da-DK"/>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572928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0478353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340079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6940282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pPr lvl="0"/>
            <a:r>
              <a:rPr lang="en-US"/>
              <a:t>Click to edit Master text styles</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5215909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709320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GB" dirty="0"/>
              <a:t>Click to add text (short and precise)</a:t>
            </a:r>
          </a:p>
        </p:txBody>
      </p:sp>
      <p:sp>
        <p:nvSpPr>
          <p:cNvPr id="6" name="Undertitel 2"/>
          <p:cNvSpPr>
            <a:spLocks noGrp="1"/>
          </p:cNvSpPr>
          <p:nvPr>
            <p:ph type="subTitle" idx="1" hasCustomPrompt="1"/>
          </p:nvPr>
        </p:nvSpPr>
        <p:spPr>
          <a:xfrm>
            <a:off x="522818" y="912075"/>
            <a:ext cx="11146367" cy="336000"/>
          </a:xfrm>
          <a:noFill/>
        </p:spPr>
        <p:txBody>
          <a:bodyPr rIns="0" bIns="0" anchor="t" anchorCtr="0">
            <a:noAutofit/>
          </a:bodyPr>
          <a:lstStyle>
            <a:lvl1pPr marL="0" indent="0" algn="l">
              <a:lnSpc>
                <a:spcPct val="97000"/>
              </a:lnSpc>
              <a:spcBef>
                <a:spcPts val="0"/>
              </a:spcBef>
              <a:spcAft>
                <a:spcPts val="0"/>
              </a:spcAft>
              <a:buNone/>
              <a:defRPr sz="2133" b="1" baseline="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dirty="0"/>
              <a:t>Click to add subtitle</a:t>
            </a:r>
          </a:p>
        </p:txBody>
      </p:sp>
      <p:sp>
        <p:nvSpPr>
          <p:cNvPr id="4" name="Footer Placeholder 3"/>
          <p:cNvSpPr>
            <a:spLocks noGrp="1"/>
          </p:cNvSpPr>
          <p:nvPr>
            <p:ph type="ftr" sz="quarter" idx="11"/>
          </p:nvPr>
        </p:nvSpPr>
        <p:spPr>
          <a:xfrm>
            <a:off x="676668" y="6432000"/>
            <a:ext cx="5424000" cy="240000"/>
          </a:xfrm>
          <a:prstGeom prst="rect">
            <a:avLst/>
          </a:prstGeom>
        </p:spPr>
        <p:txBody>
          <a:bodyPr/>
          <a:lstStyle/>
          <a:p>
            <a:endParaRPr lang="en-GB" dirty="0"/>
          </a:p>
        </p:txBody>
      </p:sp>
      <p:sp>
        <p:nvSpPr>
          <p:cNvPr id="5" name="Slide Number Placeholder 4"/>
          <p:cNvSpPr>
            <a:spLocks noGrp="1"/>
          </p:cNvSpPr>
          <p:nvPr>
            <p:ph type="sldNum" sz="quarter" idx="12"/>
          </p:nvPr>
        </p:nvSpPr>
        <p:spPr/>
        <p:txBody>
          <a:bodyPr/>
          <a:lstStyle/>
          <a:p>
            <a:fld id="{C88801B8-864A-4AEF-BBD3-33ACB941789E}" type="slidenum">
              <a:rPr lang="en-GB" smtClean="0"/>
              <a:pPr/>
              <a:t>‹#›</a:t>
            </a:fld>
            <a:endParaRPr lang="en-GB" dirty="0"/>
          </a:p>
        </p:txBody>
      </p:sp>
    </p:spTree>
    <p:extLst>
      <p:ext uri="{BB962C8B-B14F-4D97-AF65-F5344CB8AC3E}">
        <p14:creationId xmlns:p14="http://schemas.microsoft.com/office/powerpoint/2010/main" val="39004772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dirty="0"/>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7243468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000527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990291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7234008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1464282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3398391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4485956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dirty="0"/>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normAutofit/>
          </a:bodyPr>
          <a:lstStyle>
            <a:lvl1pPr>
              <a:defRPr sz="20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dirty="0"/>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589491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367400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1995048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0803406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2981011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698013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594198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6365468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2888851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5541366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973597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21425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53085344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2786956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490496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ext and small content">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522817" y="430700"/>
            <a:ext cx="11147715" cy="476821"/>
          </a:xfrm>
        </p:spPr>
        <p:txBody>
          <a:bodyPr/>
          <a:lstStyle/>
          <a:p>
            <a:r>
              <a:rPr lang="en-GB" dirty="0"/>
              <a:t>Click to add text (short and precise)</a:t>
            </a:r>
          </a:p>
        </p:txBody>
      </p:sp>
      <p:sp>
        <p:nvSpPr>
          <p:cNvPr id="12" name="Undertitel 2"/>
          <p:cNvSpPr>
            <a:spLocks noGrp="1"/>
          </p:cNvSpPr>
          <p:nvPr>
            <p:ph type="subTitle" idx="1" hasCustomPrompt="1"/>
          </p:nvPr>
        </p:nvSpPr>
        <p:spPr>
          <a:xfrm>
            <a:off x="522818" y="912075"/>
            <a:ext cx="11146367" cy="336000"/>
          </a:xfrm>
          <a:noFill/>
        </p:spPr>
        <p:txBody>
          <a:bodyPr rIns="0" bIns="0" anchor="t" anchorCtr="0">
            <a:noAutofit/>
          </a:bodyPr>
          <a:lstStyle>
            <a:lvl1pPr marL="0" indent="0" algn="l">
              <a:lnSpc>
                <a:spcPct val="97000"/>
              </a:lnSpc>
              <a:spcBef>
                <a:spcPts val="0"/>
              </a:spcBef>
              <a:spcAft>
                <a:spcPts val="0"/>
              </a:spcAft>
              <a:buNone/>
              <a:defRPr sz="2133" b="1" baseline="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dirty="0"/>
              <a:t>Click to add subtitle</a:t>
            </a:r>
          </a:p>
        </p:txBody>
      </p:sp>
      <p:sp>
        <p:nvSpPr>
          <p:cNvPr id="8" name="Text Placeholder 3"/>
          <p:cNvSpPr>
            <a:spLocks noGrp="1"/>
          </p:cNvSpPr>
          <p:nvPr>
            <p:ph type="body" sz="quarter" idx="22" hasCustomPrompt="1"/>
          </p:nvPr>
        </p:nvSpPr>
        <p:spPr>
          <a:xfrm>
            <a:off x="523200" y="1536000"/>
            <a:ext cx="7392000" cy="4521600"/>
          </a:xfrm>
        </p:spPr>
        <p:txBody>
          <a:bodyPr/>
          <a:lstStyle>
            <a:lvl1pPr>
              <a:defRPr baseline="0"/>
            </a:lvl1pPr>
          </a:lstStyle>
          <a:p>
            <a:pPr lvl="0"/>
            <a:r>
              <a:rPr lang="en-GB" dirty="0"/>
              <a:t>Click to add text</a:t>
            </a:r>
          </a:p>
        </p:txBody>
      </p:sp>
      <p:sp>
        <p:nvSpPr>
          <p:cNvPr id="11" name="Content Placeholder 4"/>
          <p:cNvSpPr>
            <a:spLocks noGrp="1"/>
          </p:cNvSpPr>
          <p:nvPr>
            <p:ph sz="quarter" idx="14" hasCustomPrompt="1"/>
          </p:nvPr>
        </p:nvSpPr>
        <p:spPr>
          <a:xfrm>
            <a:off x="8016000" y="1536000"/>
            <a:ext cx="3648000" cy="4521600"/>
          </a:xfrm>
        </p:spPr>
        <p:txBody>
          <a:bodyPr/>
          <a:lstStyle>
            <a:lvl1pPr marL="191995" marR="0" indent="-191995"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Char char=""/>
              <a:tabLst/>
              <a:defRPr/>
            </a:lvl1pPr>
          </a:lstStyle>
          <a:p>
            <a:pPr marL="191995" marR="0" lvl="0" indent="-191995"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Char char=""/>
              <a:tabLst/>
              <a:defRPr/>
            </a:pPr>
            <a:r>
              <a:rPr lang="en-GB" dirty="0"/>
              <a:t>Click to add text, other content or image from ImageShopper</a:t>
            </a:r>
          </a:p>
        </p:txBody>
      </p:sp>
      <p:sp>
        <p:nvSpPr>
          <p:cNvPr id="2" name="Footer Placeholder 1"/>
          <p:cNvSpPr>
            <a:spLocks noGrp="1"/>
          </p:cNvSpPr>
          <p:nvPr>
            <p:ph type="ftr" sz="quarter" idx="16"/>
          </p:nvPr>
        </p:nvSpPr>
        <p:spPr/>
        <p:txBody>
          <a:bodyPr/>
          <a:lstStyle/>
          <a:p>
            <a:endParaRPr lang="en-GB" dirty="0"/>
          </a:p>
        </p:txBody>
      </p:sp>
      <p:sp>
        <p:nvSpPr>
          <p:cNvPr id="5" name="Slide Number Placeholder 4"/>
          <p:cNvSpPr>
            <a:spLocks noGrp="1"/>
          </p:cNvSpPr>
          <p:nvPr>
            <p:ph type="sldNum" sz="quarter" idx="17"/>
          </p:nvPr>
        </p:nvSpPr>
        <p:spPr/>
        <p:txBody>
          <a:bodyPr/>
          <a:lstStyle/>
          <a:p>
            <a:fld id="{C88801B8-864A-4AEF-BBD3-33ACB941789E}" type="slidenum">
              <a:rPr lang="en-GB" smtClean="0"/>
              <a:pPr/>
              <a:t>‹#›</a:t>
            </a:fld>
            <a:endParaRPr lang="en-GB" dirty="0"/>
          </a:p>
        </p:txBody>
      </p:sp>
    </p:spTree>
    <p:extLst>
      <p:ext uri="{BB962C8B-B14F-4D97-AF65-F5344CB8AC3E}">
        <p14:creationId xmlns:p14="http://schemas.microsoft.com/office/powerpoint/2010/main" val="9230005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dirty="0"/>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024143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770211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1114645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268457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2085145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6653520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55679166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7085907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67590123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3046078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06020844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6289672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89735350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69378478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31967124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82717624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5721641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92348614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87851792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5980573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953608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60570546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a-DK" dirty="0"/>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a-DK"/>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05335205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pPr lvl="0"/>
            <a:r>
              <a:rPr lang="en-US"/>
              <a:t>Edit Master text styles</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90231994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a-DK"/>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90513774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pPr lvl="0"/>
            <a:r>
              <a:rPr lang="en-US"/>
              <a:t>Edit Master text styles</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pPr lvl="0"/>
            <a:r>
              <a:rPr lang="en-US"/>
              <a:t>Edit Master text styles</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6957410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en-US"/>
              <a:t>Click to edit Master title style</a:t>
            </a:r>
            <a:endParaRPr lang="da-DK"/>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pPr lvl="0"/>
            <a:r>
              <a:rPr lang="en-US"/>
              <a:t>Edit Master text styles</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pPr lvl="0"/>
            <a:r>
              <a:rPr lang="en-US"/>
              <a:t>Edit Master text styles</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82394268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en-US"/>
              <a:t>Click to edit Master title style</a:t>
            </a:r>
            <a:endParaRPr lang="da-DK"/>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65241137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49831842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97262635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1876424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pPr lvl="0"/>
            <a:r>
              <a:rPr lang="en-US"/>
              <a:t>Edit Master text styles</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97117251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pPr lvl="0"/>
            <a:r>
              <a:rPr lang="en-US"/>
              <a:t>Edit Master text styles</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26134747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dirty="0"/>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73772782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72370346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52341229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39179738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66023067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33115384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64474432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dirty="0"/>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normAutofit/>
          </a:bodyPr>
          <a:lstStyle>
            <a:lvl1pPr>
              <a:defRPr sz="20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dirty="0"/>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2680021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64417670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70651713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07690215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52727560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557085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47830707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92229727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20160451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31395840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23146617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dirty="0"/>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normAutofit/>
          </a:bodyPr>
          <a:lstStyle>
            <a:lvl1pPr>
              <a:defRPr sz="20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dirty="0"/>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dirty="0"/>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2812353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4138574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dirty="0"/>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51663175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2857399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a-DK" dirty="0"/>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a-DK"/>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825221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pPr lvl="0"/>
            <a:r>
              <a:rPr lang="en-US"/>
              <a:t>Click to edit Master text styles</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50086872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a-DK"/>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63310224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pPr lvl="0"/>
            <a:r>
              <a:rPr lang="en-US"/>
              <a:t>Click to edit Master text styles</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pPr lvl="0"/>
            <a:r>
              <a:rPr lang="en-US"/>
              <a:t>Click to edit Master text styles</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34712633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en-US"/>
              <a:t>Click to edit Master title style</a:t>
            </a:r>
            <a:endParaRPr lang="da-DK"/>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pPr lvl="0"/>
            <a:r>
              <a:rPr lang="en-US"/>
              <a:t>Click to edit Master text styles</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pPr lvl="0"/>
            <a:r>
              <a:rPr lang="en-US"/>
              <a:t>Click to edit Master text styles</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71396975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en-US"/>
              <a:t>Click to edit Master title style</a:t>
            </a:r>
            <a:endParaRPr lang="da-DK"/>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47079543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1600100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470755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8903935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pPr lvl="0"/>
            <a:r>
              <a:rPr lang="en-US"/>
              <a:t>Click to edit Master text styles</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57849295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664034659"/>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GB" dirty="0"/>
              <a:t>Click to add text (short and precise)</a:t>
            </a:r>
          </a:p>
        </p:txBody>
      </p:sp>
      <p:sp>
        <p:nvSpPr>
          <p:cNvPr id="6" name="Undertitel 2"/>
          <p:cNvSpPr>
            <a:spLocks noGrp="1"/>
          </p:cNvSpPr>
          <p:nvPr>
            <p:ph type="subTitle" idx="1" hasCustomPrompt="1"/>
          </p:nvPr>
        </p:nvSpPr>
        <p:spPr>
          <a:xfrm>
            <a:off x="522818" y="912075"/>
            <a:ext cx="11146367" cy="336000"/>
          </a:xfrm>
          <a:noFill/>
        </p:spPr>
        <p:txBody>
          <a:bodyPr rIns="0" bIns="0" anchor="t" anchorCtr="0">
            <a:noAutofit/>
          </a:bodyPr>
          <a:lstStyle>
            <a:lvl1pPr marL="0" indent="0" algn="l">
              <a:lnSpc>
                <a:spcPct val="97000"/>
              </a:lnSpc>
              <a:spcBef>
                <a:spcPts val="0"/>
              </a:spcBef>
              <a:spcAft>
                <a:spcPts val="0"/>
              </a:spcAft>
              <a:buNone/>
              <a:defRPr sz="2133" b="1" baseline="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dirty="0"/>
              <a:t>Click to add subtitle</a:t>
            </a:r>
          </a:p>
        </p:txBody>
      </p:sp>
      <p:sp>
        <p:nvSpPr>
          <p:cNvPr id="4" name="Footer Placeholder 3"/>
          <p:cNvSpPr>
            <a:spLocks noGrp="1"/>
          </p:cNvSpPr>
          <p:nvPr>
            <p:ph type="ftr" sz="quarter" idx="11"/>
          </p:nvPr>
        </p:nvSpPr>
        <p:spPr>
          <a:xfrm>
            <a:off x="676668" y="6432000"/>
            <a:ext cx="5424000" cy="240000"/>
          </a:xfrm>
          <a:prstGeom prst="rect">
            <a:avLst/>
          </a:prstGeom>
        </p:spPr>
        <p:txBody>
          <a:bodyPr/>
          <a:lstStyle/>
          <a:p>
            <a:endParaRPr lang="en-GB" dirty="0"/>
          </a:p>
        </p:txBody>
      </p:sp>
      <p:sp>
        <p:nvSpPr>
          <p:cNvPr id="5" name="Slide Number Placeholder 4"/>
          <p:cNvSpPr>
            <a:spLocks noGrp="1"/>
          </p:cNvSpPr>
          <p:nvPr>
            <p:ph type="sldNum" sz="quarter" idx="12"/>
          </p:nvPr>
        </p:nvSpPr>
        <p:spPr/>
        <p:txBody>
          <a:bodyPr/>
          <a:lstStyle/>
          <a:p>
            <a:fld id="{C88801B8-864A-4AEF-BBD3-33ACB941789E}" type="slidenum">
              <a:rPr lang="en-GB" smtClean="0"/>
              <a:pPr/>
              <a:t>‹#›</a:t>
            </a:fld>
            <a:endParaRPr lang="en-GB" dirty="0"/>
          </a:p>
        </p:txBody>
      </p:sp>
    </p:spTree>
    <p:extLst>
      <p:ext uri="{BB962C8B-B14F-4D97-AF65-F5344CB8AC3E}">
        <p14:creationId xmlns:p14="http://schemas.microsoft.com/office/powerpoint/2010/main" val="223757982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04257206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3306353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82220879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36693702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7789393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62284002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69043377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dirty="0"/>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normAutofit/>
          </a:bodyPr>
          <a:lstStyle>
            <a:lvl1pPr>
              <a:defRPr sz="20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dirty="0"/>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dirty="0"/>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25441622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56938796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dirty="0"/>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827441677"/>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7877843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a-DK" dirty="0"/>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a-DK"/>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53401395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pPr lvl="0"/>
            <a:r>
              <a:rPr lang="en-US"/>
              <a:t>Click to edit Master text styles</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01734518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a-DK"/>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063648222"/>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pPr lvl="0"/>
            <a:r>
              <a:rPr lang="en-US"/>
              <a:t>Click to edit Master text styles</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pPr lvl="0"/>
            <a:r>
              <a:rPr lang="en-US"/>
              <a:t>Click to edit Master text styles</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46476004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en-US"/>
              <a:t>Click to edit Master title style</a:t>
            </a:r>
            <a:endParaRPr lang="da-DK"/>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pPr lvl="0"/>
            <a:r>
              <a:rPr lang="en-US"/>
              <a:t>Click to edit Master text styles</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pPr lvl="0"/>
            <a:r>
              <a:rPr lang="en-US"/>
              <a:t>Click to edit Master text styles</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58793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en-US"/>
              <a:t>Click to edit Master title style</a:t>
            </a:r>
            <a:endParaRPr lang="da-DK"/>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31840196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561584350"/>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468776513"/>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a-DK"/>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1115864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pPr lvl="0"/>
            <a:r>
              <a:rPr lang="en-US"/>
              <a:t>Click to edit Master text styles</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26193095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a-DK"/>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035067099"/>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GB" dirty="0"/>
              <a:t>Click to add text (short and precise)</a:t>
            </a:r>
          </a:p>
        </p:txBody>
      </p:sp>
      <p:sp>
        <p:nvSpPr>
          <p:cNvPr id="6" name="Undertitel 2"/>
          <p:cNvSpPr>
            <a:spLocks noGrp="1"/>
          </p:cNvSpPr>
          <p:nvPr>
            <p:ph type="subTitle" idx="1" hasCustomPrompt="1"/>
          </p:nvPr>
        </p:nvSpPr>
        <p:spPr>
          <a:xfrm>
            <a:off x="522818" y="912075"/>
            <a:ext cx="11146367" cy="336000"/>
          </a:xfrm>
          <a:noFill/>
        </p:spPr>
        <p:txBody>
          <a:bodyPr rIns="0" bIns="0" anchor="t" anchorCtr="0">
            <a:noAutofit/>
          </a:bodyPr>
          <a:lstStyle>
            <a:lvl1pPr marL="0" indent="0" algn="l">
              <a:lnSpc>
                <a:spcPct val="97000"/>
              </a:lnSpc>
              <a:spcBef>
                <a:spcPts val="0"/>
              </a:spcBef>
              <a:spcAft>
                <a:spcPts val="0"/>
              </a:spcAft>
              <a:buNone/>
              <a:defRPr sz="2133" b="1" baseline="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dirty="0"/>
              <a:t>Click to add subtitle</a:t>
            </a:r>
          </a:p>
        </p:txBody>
      </p:sp>
      <p:sp>
        <p:nvSpPr>
          <p:cNvPr id="4" name="Footer Placeholder 3"/>
          <p:cNvSpPr>
            <a:spLocks noGrp="1"/>
          </p:cNvSpPr>
          <p:nvPr>
            <p:ph type="ftr" sz="quarter" idx="11"/>
          </p:nvPr>
        </p:nvSpPr>
        <p:spPr>
          <a:xfrm>
            <a:off x="676668" y="6432000"/>
            <a:ext cx="5424000" cy="240000"/>
          </a:xfrm>
          <a:prstGeom prst="rect">
            <a:avLst/>
          </a:prstGeom>
        </p:spPr>
        <p:txBody>
          <a:bodyPr/>
          <a:lstStyle/>
          <a:p>
            <a:endParaRPr lang="en-GB" dirty="0"/>
          </a:p>
        </p:txBody>
      </p:sp>
      <p:sp>
        <p:nvSpPr>
          <p:cNvPr id="5" name="Slide Number Placeholder 4"/>
          <p:cNvSpPr>
            <a:spLocks noGrp="1"/>
          </p:cNvSpPr>
          <p:nvPr>
            <p:ph type="sldNum" sz="quarter" idx="12"/>
          </p:nvPr>
        </p:nvSpPr>
        <p:spPr/>
        <p:txBody>
          <a:bodyPr/>
          <a:lstStyle/>
          <a:p>
            <a:fld id="{C88801B8-864A-4AEF-BBD3-33ACB941789E}" type="slidenum">
              <a:rPr lang="en-GB" smtClean="0"/>
              <a:pPr/>
              <a:t>‹#›</a:t>
            </a:fld>
            <a:endParaRPr lang="en-GB" dirty="0"/>
          </a:p>
        </p:txBody>
      </p:sp>
    </p:spTree>
    <p:extLst>
      <p:ext uri="{BB962C8B-B14F-4D97-AF65-F5344CB8AC3E}">
        <p14:creationId xmlns:p14="http://schemas.microsoft.com/office/powerpoint/2010/main" val="2911578911"/>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257996870"/>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42066164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03668802"/>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16180223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434930153"/>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60100877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314992587"/>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290078592"/>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49300943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31591902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75953677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Text and small content">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522817" y="430700"/>
            <a:ext cx="11147715" cy="476821"/>
          </a:xfrm>
        </p:spPr>
        <p:txBody>
          <a:bodyPr/>
          <a:lstStyle/>
          <a:p>
            <a:r>
              <a:rPr lang="en-GB" dirty="0"/>
              <a:t>Click to add text (short and precise)</a:t>
            </a:r>
          </a:p>
        </p:txBody>
      </p:sp>
      <p:sp>
        <p:nvSpPr>
          <p:cNvPr id="12" name="Undertitel 2"/>
          <p:cNvSpPr>
            <a:spLocks noGrp="1"/>
          </p:cNvSpPr>
          <p:nvPr>
            <p:ph type="subTitle" idx="1" hasCustomPrompt="1"/>
          </p:nvPr>
        </p:nvSpPr>
        <p:spPr>
          <a:xfrm>
            <a:off x="522818" y="912075"/>
            <a:ext cx="11146367" cy="336000"/>
          </a:xfrm>
          <a:noFill/>
        </p:spPr>
        <p:txBody>
          <a:bodyPr rIns="0" bIns="0" anchor="t" anchorCtr="0">
            <a:noAutofit/>
          </a:bodyPr>
          <a:lstStyle>
            <a:lvl1pPr marL="0" indent="0" algn="l">
              <a:lnSpc>
                <a:spcPct val="97000"/>
              </a:lnSpc>
              <a:spcBef>
                <a:spcPts val="0"/>
              </a:spcBef>
              <a:spcAft>
                <a:spcPts val="0"/>
              </a:spcAft>
              <a:buNone/>
              <a:defRPr sz="2133" b="1" baseline="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dirty="0"/>
              <a:t>Click to add subtitle</a:t>
            </a:r>
          </a:p>
        </p:txBody>
      </p:sp>
      <p:sp>
        <p:nvSpPr>
          <p:cNvPr id="8" name="Text Placeholder 3"/>
          <p:cNvSpPr>
            <a:spLocks noGrp="1"/>
          </p:cNvSpPr>
          <p:nvPr>
            <p:ph type="body" sz="quarter" idx="22" hasCustomPrompt="1"/>
          </p:nvPr>
        </p:nvSpPr>
        <p:spPr>
          <a:xfrm>
            <a:off x="523200" y="1536000"/>
            <a:ext cx="7392000" cy="4521600"/>
          </a:xfrm>
        </p:spPr>
        <p:txBody>
          <a:bodyPr/>
          <a:lstStyle>
            <a:lvl1pPr>
              <a:defRPr baseline="0"/>
            </a:lvl1pPr>
          </a:lstStyle>
          <a:p>
            <a:pPr lvl="0"/>
            <a:r>
              <a:rPr lang="en-GB" dirty="0"/>
              <a:t>Click to add text</a:t>
            </a:r>
          </a:p>
        </p:txBody>
      </p:sp>
      <p:sp>
        <p:nvSpPr>
          <p:cNvPr id="11" name="Content Placeholder 4"/>
          <p:cNvSpPr>
            <a:spLocks noGrp="1"/>
          </p:cNvSpPr>
          <p:nvPr>
            <p:ph sz="quarter" idx="14" hasCustomPrompt="1"/>
          </p:nvPr>
        </p:nvSpPr>
        <p:spPr>
          <a:xfrm>
            <a:off x="8016000" y="1536000"/>
            <a:ext cx="3648000" cy="4521600"/>
          </a:xfrm>
        </p:spPr>
        <p:txBody>
          <a:bodyPr/>
          <a:lstStyle>
            <a:lvl1pPr marL="191995" marR="0" indent="-191995"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Char char=""/>
              <a:tabLst/>
              <a:defRPr/>
            </a:lvl1pPr>
          </a:lstStyle>
          <a:p>
            <a:pPr marL="191995" marR="0" lvl="0" indent="-191995"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Char char=""/>
              <a:tabLst/>
              <a:defRPr/>
            </a:pPr>
            <a:r>
              <a:rPr lang="en-GB" dirty="0"/>
              <a:t>Click to add text, other content or image from ImageShopper</a:t>
            </a:r>
          </a:p>
        </p:txBody>
      </p:sp>
      <p:sp>
        <p:nvSpPr>
          <p:cNvPr id="2" name="Footer Placeholder 1"/>
          <p:cNvSpPr>
            <a:spLocks noGrp="1"/>
          </p:cNvSpPr>
          <p:nvPr>
            <p:ph type="ftr" sz="quarter" idx="16"/>
          </p:nvPr>
        </p:nvSpPr>
        <p:spPr/>
        <p:txBody>
          <a:bodyPr/>
          <a:lstStyle/>
          <a:p>
            <a:endParaRPr lang="en-GB" dirty="0"/>
          </a:p>
        </p:txBody>
      </p:sp>
      <p:sp>
        <p:nvSpPr>
          <p:cNvPr id="5" name="Slide Number Placeholder 4"/>
          <p:cNvSpPr>
            <a:spLocks noGrp="1"/>
          </p:cNvSpPr>
          <p:nvPr>
            <p:ph type="sldNum" sz="quarter" idx="17"/>
          </p:nvPr>
        </p:nvSpPr>
        <p:spPr/>
        <p:txBody>
          <a:bodyPr/>
          <a:lstStyle/>
          <a:p>
            <a:fld id="{C88801B8-864A-4AEF-BBD3-33ACB941789E}" type="slidenum">
              <a:rPr lang="en-GB" smtClean="0"/>
              <a:pPr/>
              <a:t>‹#›</a:t>
            </a:fld>
            <a:endParaRPr lang="en-GB" dirty="0"/>
          </a:p>
        </p:txBody>
      </p:sp>
    </p:spTree>
    <p:extLst>
      <p:ext uri="{BB962C8B-B14F-4D97-AF65-F5344CB8AC3E}">
        <p14:creationId xmlns:p14="http://schemas.microsoft.com/office/powerpoint/2010/main" val="47588558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33955279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97558854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20878137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78420139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04543076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93844080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16741261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658010489"/>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87793666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168803857"/>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t>10-10-2019</a:t>
            </a:fld>
            <a:endParaRPr lang="da-DK"/>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464333093"/>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475CC4-32AC-1847-974E-FFBD20EB8E7F}"/>
              </a:ext>
            </a:extLst>
          </p:cNvPr>
          <p:cNvSpPr>
            <a:spLocks noGrp="1"/>
          </p:cNvSpPr>
          <p:nvPr>
            <p:ph type="ctrTitle"/>
          </p:nvPr>
        </p:nvSpPr>
        <p:spPr>
          <a:xfrm>
            <a:off x="1524000" y="1122363"/>
            <a:ext cx="9144000" cy="2387600"/>
          </a:xfrm>
        </p:spPr>
        <p:txBody>
          <a:bodyPr anchor="b"/>
          <a:lstStyle>
            <a:lvl1pPr algn="ctr">
              <a:defRPr sz="6000"/>
            </a:lvl1pPr>
          </a:lstStyle>
          <a:p>
            <a:r>
              <a:rPr lang="da-DK"/>
              <a:t>Klik for at redigere titeltypografien i masteren</a:t>
            </a:r>
          </a:p>
        </p:txBody>
      </p:sp>
      <p:sp>
        <p:nvSpPr>
          <p:cNvPr id="3" name="Undertitel 2">
            <a:extLst>
              <a:ext uri="{FF2B5EF4-FFF2-40B4-BE49-F238E27FC236}">
                <a16:creationId xmlns:a16="http://schemas.microsoft.com/office/drawing/2014/main" id="{8B08D3BE-053E-4F4E-A65B-02744F461F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p>
        </p:txBody>
      </p:sp>
      <p:sp>
        <p:nvSpPr>
          <p:cNvPr id="4" name="Pladsholder til dato 3">
            <a:extLst>
              <a:ext uri="{FF2B5EF4-FFF2-40B4-BE49-F238E27FC236}">
                <a16:creationId xmlns:a16="http://schemas.microsoft.com/office/drawing/2014/main" id="{E4751FA9-8A06-FD4A-B03A-7F4FDB0C2301}"/>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5" name="Pladsholder til sidefod 4">
            <a:extLst>
              <a:ext uri="{FF2B5EF4-FFF2-40B4-BE49-F238E27FC236}">
                <a16:creationId xmlns:a16="http://schemas.microsoft.com/office/drawing/2014/main" id="{820181B3-F6A7-7F49-A3E3-F14876C72849}"/>
              </a:ext>
            </a:extLst>
          </p:cNvPr>
          <p:cNvSpPr>
            <a:spLocks noGrp="1"/>
          </p:cNvSpPr>
          <p:nvPr>
            <p:ph type="ftr" sz="quarter" idx="11"/>
          </p:nvPr>
        </p:nvSpPr>
        <p:spPr/>
        <p:txBody>
          <a:bodyPr/>
          <a:lstStyle/>
          <a:p>
            <a:endParaRPr lang="da-DK">
              <a:solidFill>
                <a:srgbClr val="000000">
                  <a:tint val="75000"/>
                </a:srgbClr>
              </a:solidFill>
            </a:endParaRPr>
          </a:p>
        </p:txBody>
      </p:sp>
      <p:sp>
        <p:nvSpPr>
          <p:cNvPr id="6" name="Pladsholder til slidenummer 5">
            <a:extLst>
              <a:ext uri="{FF2B5EF4-FFF2-40B4-BE49-F238E27FC236}">
                <a16:creationId xmlns:a16="http://schemas.microsoft.com/office/drawing/2014/main" id="{D14B2707-BCEE-CF4E-BD89-85D22DF64F9E}"/>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3662028585"/>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p:txBody>
          <a:body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p:txBody>
          <a:bodyPr/>
          <a:lstStyle/>
          <a:p>
            <a:endParaRPr lang="da-DK">
              <a:solidFill>
                <a:srgbClr val="000000">
                  <a:tint val="75000"/>
                </a:srgbClr>
              </a:solidFill>
            </a:endParaRPr>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3546321369"/>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88CDDC-7575-BD47-9E9C-FD6D85EEFFCC}"/>
              </a:ext>
            </a:extLst>
          </p:cNvPr>
          <p:cNvSpPr>
            <a:spLocks noGrp="1"/>
          </p:cNvSpPr>
          <p:nvPr>
            <p:ph type="title"/>
          </p:nvPr>
        </p:nvSpPr>
        <p:spPr>
          <a:xfrm>
            <a:off x="831850" y="1709738"/>
            <a:ext cx="10515600" cy="2852737"/>
          </a:xfrm>
        </p:spPr>
        <p:txBody>
          <a:bodyPr anchor="b"/>
          <a:lstStyle>
            <a:lvl1pPr>
              <a:defRPr sz="6000"/>
            </a:lvl1pPr>
          </a:lstStyle>
          <a:p>
            <a:r>
              <a:rPr lang="da-DK"/>
              <a:t>Klik for at redigere titeltypografien i masteren</a:t>
            </a:r>
          </a:p>
        </p:txBody>
      </p:sp>
      <p:sp>
        <p:nvSpPr>
          <p:cNvPr id="3" name="Pladsholder til tekst 2">
            <a:extLst>
              <a:ext uri="{FF2B5EF4-FFF2-40B4-BE49-F238E27FC236}">
                <a16:creationId xmlns:a16="http://schemas.microsoft.com/office/drawing/2014/main" id="{73144695-811D-AD44-BDB4-280CC2471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CD5F293C-AC2A-CD43-898B-024DD6376587}"/>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5" name="Pladsholder til sidefod 4">
            <a:extLst>
              <a:ext uri="{FF2B5EF4-FFF2-40B4-BE49-F238E27FC236}">
                <a16:creationId xmlns:a16="http://schemas.microsoft.com/office/drawing/2014/main" id="{414197B3-6B80-624C-BF3D-4969ED462D25}"/>
              </a:ext>
            </a:extLst>
          </p:cNvPr>
          <p:cNvSpPr>
            <a:spLocks noGrp="1"/>
          </p:cNvSpPr>
          <p:nvPr>
            <p:ph type="ftr" sz="quarter" idx="11"/>
          </p:nvPr>
        </p:nvSpPr>
        <p:spPr/>
        <p:txBody>
          <a:bodyPr/>
          <a:lstStyle/>
          <a:p>
            <a:endParaRPr lang="da-DK">
              <a:solidFill>
                <a:srgbClr val="000000">
                  <a:tint val="75000"/>
                </a:srgbClr>
              </a:solidFill>
            </a:endParaRPr>
          </a:p>
        </p:txBody>
      </p:sp>
      <p:sp>
        <p:nvSpPr>
          <p:cNvPr id="6" name="Pladsholder til slidenummer 5">
            <a:extLst>
              <a:ext uri="{FF2B5EF4-FFF2-40B4-BE49-F238E27FC236}">
                <a16:creationId xmlns:a16="http://schemas.microsoft.com/office/drawing/2014/main" id="{2D2B39A5-016F-E245-B8B3-79E810CD5B0D}"/>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4084850586"/>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8"/>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8"/>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solidFill>
                <a:srgbClr val="000000">
                  <a:tint val="75000"/>
                </a:srgbClr>
              </a:solidFill>
            </a:endParaRPr>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82627976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812B4CB-9635-AB40-84DD-9CAAFF15F026}"/>
              </a:ext>
            </a:extLst>
          </p:cNvPr>
          <p:cNvSpPr>
            <a:spLocks noGrp="1"/>
          </p:cNvSpPr>
          <p:nvPr>
            <p:ph type="title"/>
          </p:nvPr>
        </p:nvSpPr>
        <p:spPr>
          <a:xfrm>
            <a:off x="839788" y="365125"/>
            <a:ext cx="10515600" cy="1325563"/>
          </a:xfrm>
        </p:spPr>
        <p:txBody>
          <a:bodyPr/>
          <a:lstStyle/>
          <a:p>
            <a:r>
              <a:rPr lang="da-DK"/>
              <a:t>Klik for at redigere titeltypografien i masteren</a:t>
            </a:r>
          </a:p>
        </p:txBody>
      </p:sp>
      <p:sp>
        <p:nvSpPr>
          <p:cNvPr id="3" name="Pladsholder til tekst 2">
            <a:extLst>
              <a:ext uri="{FF2B5EF4-FFF2-40B4-BE49-F238E27FC236}">
                <a16:creationId xmlns:a16="http://schemas.microsoft.com/office/drawing/2014/main" id="{8D90E476-8D7F-3A42-AEC9-AAE3E0B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3929B448-D56B-C540-AC45-2E405053C271}"/>
              </a:ext>
            </a:extLst>
          </p:cNvPr>
          <p:cNvSpPr>
            <a:spLocks noGrp="1"/>
          </p:cNvSpPr>
          <p:nvPr>
            <p:ph sz="half" idx="2"/>
          </p:nvPr>
        </p:nvSpPr>
        <p:spPr>
          <a:xfrm>
            <a:off x="839788" y="2505075"/>
            <a:ext cx="5157787" cy="3684588"/>
          </a:xfrm>
        </p:spPr>
        <p:txBody>
          <a:bodyPr/>
          <a:lstStyle/>
          <a:p>
            <a:r>
              <a:rPr lang="da-DK"/>
              <a:t>Rediger teksttypografien i masteren
Andet niveau
Tredje niveau
Fjerde niveau
Femte niveau</a:t>
            </a:r>
          </a:p>
        </p:txBody>
      </p:sp>
      <p:sp>
        <p:nvSpPr>
          <p:cNvPr id="5" name="Pladsholder til tekst 4">
            <a:extLst>
              <a:ext uri="{FF2B5EF4-FFF2-40B4-BE49-F238E27FC236}">
                <a16:creationId xmlns:a16="http://schemas.microsoft.com/office/drawing/2014/main" id="{C93C20D4-2C27-B645-AB4E-63CC80ED3A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da-DK"/>
              <a:t>Rediger teksttypografien i masteren
Andet niveau
Tredje niveau
Fjerde niveau
Femte niveau</a:t>
            </a:r>
          </a:p>
        </p:txBody>
      </p:sp>
      <p:sp>
        <p:nvSpPr>
          <p:cNvPr id="6" name="Pladsholder til indhold 5">
            <a:extLst>
              <a:ext uri="{FF2B5EF4-FFF2-40B4-BE49-F238E27FC236}">
                <a16:creationId xmlns:a16="http://schemas.microsoft.com/office/drawing/2014/main" id="{5F13ACB4-C820-BB44-B8D0-92AE5E0D0374}"/>
              </a:ext>
            </a:extLst>
          </p:cNvPr>
          <p:cNvSpPr>
            <a:spLocks noGrp="1"/>
          </p:cNvSpPr>
          <p:nvPr>
            <p:ph sz="quarter" idx="4"/>
          </p:nvPr>
        </p:nvSpPr>
        <p:spPr>
          <a:xfrm>
            <a:off x="6172200" y="2505075"/>
            <a:ext cx="5183188" cy="3684588"/>
          </a:xfrm>
        </p:spPr>
        <p:txBody>
          <a:bodyPr/>
          <a:lstStyle/>
          <a:p>
            <a:r>
              <a:rPr lang="da-DK"/>
              <a:t>Rediger teksttypografien i masteren
Andet niveau
Tredje niveau
Fjerde niveau
Femte niveau</a:t>
            </a:r>
          </a:p>
        </p:txBody>
      </p:sp>
      <p:sp>
        <p:nvSpPr>
          <p:cNvPr id="7" name="Pladsholder til dato 6">
            <a:extLst>
              <a:ext uri="{FF2B5EF4-FFF2-40B4-BE49-F238E27FC236}">
                <a16:creationId xmlns:a16="http://schemas.microsoft.com/office/drawing/2014/main" id="{11708A07-2808-144E-B3BD-C9A2CFEBDA14}"/>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8" name="Pladsholder til sidefod 7">
            <a:extLst>
              <a:ext uri="{FF2B5EF4-FFF2-40B4-BE49-F238E27FC236}">
                <a16:creationId xmlns:a16="http://schemas.microsoft.com/office/drawing/2014/main" id="{D88378D2-44B9-3748-85FA-3427937AD021}"/>
              </a:ext>
            </a:extLst>
          </p:cNvPr>
          <p:cNvSpPr>
            <a:spLocks noGrp="1"/>
          </p:cNvSpPr>
          <p:nvPr>
            <p:ph type="ftr" sz="quarter" idx="11"/>
          </p:nvPr>
        </p:nvSpPr>
        <p:spPr/>
        <p:txBody>
          <a:bodyPr/>
          <a:lstStyle/>
          <a:p>
            <a:endParaRPr lang="da-DK">
              <a:solidFill>
                <a:srgbClr val="000000">
                  <a:tint val="75000"/>
                </a:srgbClr>
              </a:solidFill>
            </a:endParaRPr>
          </a:p>
        </p:txBody>
      </p:sp>
      <p:sp>
        <p:nvSpPr>
          <p:cNvPr id="9" name="Pladsholder til slidenummer 8">
            <a:extLst>
              <a:ext uri="{FF2B5EF4-FFF2-40B4-BE49-F238E27FC236}">
                <a16:creationId xmlns:a16="http://schemas.microsoft.com/office/drawing/2014/main" id="{DDCA2941-2205-A649-8F1A-94893D1CFD7F}"/>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4221783670"/>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titleOnly" preserve="1">
  <p:cSld name="Ku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FCD8758-122F-B842-BC78-B58F4D9202E3}"/>
              </a:ext>
            </a:extLst>
          </p:cNvPr>
          <p:cNvSpPr>
            <a:spLocks noGrp="1"/>
          </p:cNvSpPr>
          <p:nvPr>
            <p:ph type="title"/>
          </p:nvPr>
        </p:nvSpPr>
        <p:spPr/>
        <p:txBody>
          <a:bodyPr/>
          <a:lstStyle/>
          <a:p>
            <a:r>
              <a:rPr lang="da-DK"/>
              <a:t>Klik for at redigere titeltypografien i masteren</a:t>
            </a:r>
          </a:p>
        </p:txBody>
      </p:sp>
      <p:sp>
        <p:nvSpPr>
          <p:cNvPr id="3" name="Pladsholder til dato 2">
            <a:extLst>
              <a:ext uri="{FF2B5EF4-FFF2-40B4-BE49-F238E27FC236}">
                <a16:creationId xmlns:a16="http://schemas.microsoft.com/office/drawing/2014/main" id="{AB7654B0-46AC-9D46-9C5F-11D0F46355BE}"/>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4" name="Pladsholder til sidefod 3">
            <a:extLst>
              <a:ext uri="{FF2B5EF4-FFF2-40B4-BE49-F238E27FC236}">
                <a16:creationId xmlns:a16="http://schemas.microsoft.com/office/drawing/2014/main" id="{A201941C-5DDB-594C-902E-294E41E46FD7}"/>
              </a:ext>
            </a:extLst>
          </p:cNvPr>
          <p:cNvSpPr>
            <a:spLocks noGrp="1"/>
          </p:cNvSpPr>
          <p:nvPr>
            <p:ph type="ftr" sz="quarter" idx="11"/>
          </p:nvPr>
        </p:nvSpPr>
        <p:spPr/>
        <p:txBody>
          <a:bodyPr/>
          <a:lstStyle/>
          <a:p>
            <a:endParaRPr lang="da-DK">
              <a:solidFill>
                <a:srgbClr val="000000">
                  <a:tint val="75000"/>
                </a:srgbClr>
              </a:solidFill>
            </a:endParaRPr>
          </a:p>
        </p:txBody>
      </p:sp>
      <p:sp>
        <p:nvSpPr>
          <p:cNvPr id="5" name="Pladsholder til slidenummer 4">
            <a:extLst>
              <a:ext uri="{FF2B5EF4-FFF2-40B4-BE49-F238E27FC236}">
                <a16:creationId xmlns:a16="http://schemas.microsoft.com/office/drawing/2014/main" id="{E47DFE74-52B6-E448-A3CA-CEFEC36157FA}"/>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417725528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dsholder til dato 1">
            <a:extLst>
              <a:ext uri="{FF2B5EF4-FFF2-40B4-BE49-F238E27FC236}">
                <a16:creationId xmlns:a16="http://schemas.microsoft.com/office/drawing/2014/main" id="{07BFA476-8420-EE46-A0C8-657B7D08697D}"/>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3" name="Pladsholder til sidefod 2">
            <a:extLst>
              <a:ext uri="{FF2B5EF4-FFF2-40B4-BE49-F238E27FC236}">
                <a16:creationId xmlns:a16="http://schemas.microsoft.com/office/drawing/2014/main" id="{641CFB1E-9162-C149-8AB5-CB9567ACB3BF}"/>
              </a:ext>
            </a:extLst>
          </p:cNvPr>
          <p:cNvSpPr>
            <a:spLocks noGrp="1"/>
          </p:cNvSpPr>
          <p:nvPr>
            <p:ph type="ftr" sz="quarter" idx="11"/>
          </p:nvPr>
        </p:nvSpPr>
        <p:spPr/>
        <p:txBody>
          <a:bodyPr/>
          <a:lstStyle/>
          <a:p>
            <a:endParaRPr lang="da-DK">
              <a:solidFill>
                <a:srgbClr val="000000">
                  <a:tint val="75000"/>
                </a:srgbClr>
              </a:solidFill>
            </a:endParaRPr>
          </a:p>
        </p:txBody>
      </p:sp>
      <p:sp>
        <p:nvSpPr>
          <p:cNvPr id="4" name="Pladsholder til slidenummer 3">
            <a:extLst>
              <a:ext uri="{FF2B5EF4-FFF2-40B4-BE49-F238E27FC236}">
                <a16:creationId xmlns:a16="http://schemas.microsoft.com/office/drawing/2014/main" id="{BE9803FE-E3BD-3444-9013-5134A3C8A5B1}"/>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306829469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objTx" preserve="1">
  <p:cSld name="Indhold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CE133A-B64A-4A4F-84BC-7FA35B0E890C}"/>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indhold 2">
            <a:extLst>
              <a:ext uri="{FF2B5EF4-FFF2-40B4-BE49-F238E27FC236}">
                <a16:creationId xmlns:a16="http://schemas.microsoft.com/office/drawing/2014/main" id="{CF136BEA-A16E-234F-8BCA-E18EB7ADC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da-DK"/>
              <a:t>Rediger teksttypografien i masteren
Andet niveau
Tredje niveau
Fjerde niveau
Femte niveau</a:t>
            </a:r>
          </a:p>
        </p:txBody>
      </p:sp>
      <p:sp>
        <p:nvSpPr>
          <p:cNvPr id="4" name="Pladsholder til tekst 3">
            <a:extLst>
              <a:ext uri="{FF2B5EF4-FFF2-40B4-BE49-F238E27FC236}">
                <a16:creationId xmlns:a16="http://schemas.microsoft.com/office/drawing/2014/main" id="{16E57BF2-11D7-A54D-96CC-B5EA46ECD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6BCDC7C7-B1B1-6144-8316-52F3273A653B}"/>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6" name="Pladsholder til sidefod 5">
            <a:extLst>
              <a:ext uri="{FF2B5EF4-FFF2-40B4-BE49-F238E27FC236}">
                <a16:creationId xmlns:a16="http://schemas.microsoft.com/office/drawing/2014/main" id="{C064DF12-9C96-AF48-8E03-8AE4990FE14E}"/>
              </a:ext>
            </a:extLst>
          </p:cNvPr>
          <p:cNvSpPr>
            <a:spLocks noGrp="1"/>
          </p:cNvSpPr>
          <p:nvPr>
            <p:ph type="ftr" sz="quarter" idx="11"/>
          </p:nvPr>
        </p:nvSpPr>
        <p:spPr/>
        <p:txBody>
          <a:bodyPr/>
          <a:lstStyle/>
          <a:p>
            <a:endParaRPr lang="da-DK">
              <a:solidFill>
                <a:srgbClr val="000000">
                  <a:tint val="75000"/>
                </a:srgbClr>
              </a:solidFill>
            </a:endParaRPr>
          </a:p>
        </p:txBody>
      </p:sp>
      <p:sp>
        <p:nvSpPr>
          <p:cNvPr id="7" name="Pladsholder til slidenummer 6">
            <a:extLst>
              <a:ext uri="{FF2B5EF4-FFF2-40B4-BE49-F238E27FC236}">
                <a16:creationId xmlns:a16="http://schemas.microsoft.com/office/drawing/2014/main" id="{0F07C7F5-1338-9F49-8E95-D01438222355}"/>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285912974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picTx" preserve="1">
  <p:cSld name="Billede med billed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99F803-BB5C-F442-8B42-5FA2B7CBA4F2}"/>
              </a:ext>
            </a:extLst>
          </p:cNvPr>
          <p:cNvSpPr>
            <a:spLocks noGrp="1"/>
          </p:cNvSpPr>
          <p:nvPr>
            <p:ph type="title"/>
          </p:nvPr>
        </p:nvSpPr>
        <p:spPr>
          <a:xfrm>
            <a:off x="839788" y="457200"/>
            <a:ext cx="3932237" cy="1600200"/>
          </a:xfrm>
        </p:spPr>
        <p:txBody>
          <a:bodyPr anchor="b"/>
          <a:lstStyle>
            <a:lvl1pPr>
              <a:defRPr sz="3200"/>
            </a:lvl1pPr>
          </a:lstStyle>
          <a:p>
            <a:r>
              <a:rPr lang="da-DK"/>
              <a:t>Klik for at redigere titeltypografien i masteren</a:t>
            </a:r>
          </a:p>
        </p:txBody>
      </p:sp>
      <p:sp>
        <p:nvSpPr>
          <p:cNvPr id="3" name="Pladsholder til billede 2">
            <a:extLst>
              <a:ext uri="{FF2B5EF4-FFF2-40B4-BE49-F238E27FC236}">
                <a16:creationId xmlns:a16="http://schemas.microsoft.com/office/drawing/2014/main" id="{479F19D6-5A67-274A-A30F-08FEF046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a-DK"/>
          </a:p>
        </p:txBody>
      </p:sp>
      <p:sp>
        <p:nvSpPr>
          <p:cNvPr id="4" name="Pladsholder til tekst 3">
            <a:extLst>
              <a:ext uri="{FF2B5EF4-FFF2-40B4-BE49-F238E27FC236}">
                <a16:creationId xmlns:a16="http://schemas.microsoft.com/office/drawing/2014/main" id="{04F39AD9-9ECC-694A-8F79-2213B5A31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EF533835-4178-174B-B86B-9C0D397608D8}"/>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6" name="Pladsholder til sidefod 5">
            <a:extLst>
              <a:ext uri="{FF2B5EF4-FFF2-40B4-BE49-F238E27FC236}">
                <a16:creationId xmlns:a16="http://schemas.microsoft.com/office/drawing/2014/main" id="{75B9C3FB-6150-B149-831E-C0D587E1219A}"/>
              </a:ext>
            </a:extLst>
          </p:cNvPr>
          <p:cNvSpPr>
            <a:spLocks noGrp="1"/>
          </p:cNvSpPr>
          <p:nvPr>
            <p:ph type="ftr" sz="quarter" idx="11"/>
          </p:nvPr>
        </p:nvSpPr>
        <p:spPr/>
        <p:txBody>
          <a:bodyPr/>
          <a:lstStyle/>
          <a:p>
            <a:endParaRPr lang="da-DK">
              <a:solidFill>
                <a:srgbClr val="000000">
                  <a:tint val="75000"/>
                </a:srgbClr>
              </a:solidFill>
            </a:endParaRPr>
          </a:p>
        </p:txBody>
      </p:sp>
      <p:sp>
        <p:nvSpPr>
          <p:cNvPr id="7" name="Pladsholder til slidenummer 6">
            <a:extLst>
              <a:ext uri="{FF2B5EF4-FFF2-40B4-BE49-F238E27FC236}">
                <a16:creationId xmlns:a16="http://schemas.microsoft.com/office/drawing/2014/main" id="{FD366C6E-72FD-C346-AE90-CEA832A7E8AC}"/>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2454548958"/>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x" preserve="1">
  <p:cSld name="Titel og lodret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5373A4-05E0-9A4F-A20B-820018248633}"/>
              </a:ext>
            </a:extLst>
          </p:cNvPr>
          <p:cNvSpPr>
            <a:spLocks noGrp="1"/>
          </p:cNvSpPr>
          <p:nvPr>
            <p:ph type="title"/>
          </p:nvPr>
        </p:nvSpPr>
        <p:spPr/>
        <p:txBody>
          <a:bodyPr/>
          <a:lstStyle/>
          <a:p>
            <a:r>
              <a:rPr lang="da-DK"/>
              <a:t>Klik for at redigere titeltypografien i masteren</a:t>
            </a:r>
          </a:p>
        </p:txBody>
      </p:sp>
      <p:sp>
        <p:nvSpPr>
          <p:cNvPr id="3" name="Pladsholder til lodret titel 2">
            <a:extLst>
              <a:ext uri="{FF2B5EF4-FFF2-40B4-BE49-F238E27FC236}">
                <a16:creationId xmlns:a16="http://schemas.microsoft.com/office/drawing/2014/main" id="{799D5D3A-7625-1E40-8707-EB0C42244170}"/>
              </a:ext>
            </a:extLst>
          </p:cNvPr>
          <p:cNvSpPr>
            <a:spLocks noGrp="1"/>
          </p:cNvSpPr>
          <p:nvPr>
            <p:ph type="body" orient="vert" idx="1"/>
          </p:nvPr>
        </p:nvSpPr>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E34268BA-1002-A343-A81B-4732A11AE125}"/>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5" name="Pladsholder til sidefod 4">
            <a:extLst>
              <a:ext uri="{FF2B5EF4-FFF2-40B4-BE49-F238E27FC236}">
                <a16:creationId xmlns:a16="http://schemas.microsoft.com/office/drawing/2014/main" id="{E6467D7A-DA26-9946-8A4D-387B10A5C18B}"/>
              </a:ext>
            </a:extLst>
          </p:cNvPr>
          <p:cNvSpPr>
            <a:spLocks noGrp="1"/>
          </p:cNvSpPr>
          <p:nvPr>
            <p:ph type="ftr" sz="quarter" idx="11"/>
          </p:nvPr>
        </p:nvSpPr>
        <p:spPr/>
        <p:txBody>
          <a:bodyPr/>
          <a:lstStyle/>
          <a:p>
            <a:endParaRPr lang="da-DK">
              <a:solidFill>
                <a:srgbClr val="000000">
                  <a:tint val="75000"/>
                </a:srgbClr>
              </a:solidFill>
            </a:endParaRPr>
          </a:p>
        </p:txBody>
      </p:sp>
      <p:sp>
        <p:nvSpPr>
          <p:cNvPr id="6" name="Pladsholder til slidenummer 5">
            <a:extLst>
              <a:ext uri="{FF2B5EF4-FFF2-40B4-BE49-F238E27FC236}">
                <a16:creationId xmlns:a16="http://schemas.microsoft.com/office/drawing/2014/main" id="{20D11E42-D7A9-3E4F-A1A8-F0973362A113}"/>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36079263"/>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vertTitleAndTx" preserve="1">
  <p:cSld name="Lodret titel og tekst">
    <p:spTree>
      <p:nvGrpSpPr>
        <p:cNvPr id="1" name=""/>
        <p:cNvGrpSpPr/>
        <p:nvPr/>
      </p:nvGrpSpPr>
      <p:grpSpPr>
        <a:xfrm>
          <a:off x="0" y="0"/>
          <a:ext cx="0" cy="0"/>
          <a:chOff x="0" y="0"/>
          <a:chExt cx="0" cy="0"/>
        </a:xfrm>
      </p:grpSpPr>
      <p:sp>
        <p:nvSpPr>
          <p:cNvPr id="2" name="Lodret titel 1">
            <a:extLst>
              <a:ext uri="{FF2B5EF4-FFF2-40B4-BE49-F238E27FC236}">
                <a16:creationId xmlns:a16="http://schemas.microsoft.com/office/drawing/2014/main" id="{71F0FE28-ED06-0842-8829-92AD23527BFD}"/>
              </a:ext>
            </a:extLst>
          </p:cNvPr>
          <p:cNvSpPr>
            <a:spLocks noGrp="1"/>
          </p:cNvSpPr>
          <p:nvPr>
            <p:ph type="title" orient="vert"/>
          </p:nvPr>
        </p:nvSpPr>
        <p:spPr>
          <a:xfrm>
            <a:off x="8724900" y="365125"/>
            <a:ext cx="2628900" cy="5811838"/>
          </a:xfrm>
        </p:spPr>
        <p:txBody>
          <a:bodyPr vert="eaVert"/>
          <a:lstStyle/>
          <a:p>
            <a:r>
              <a:rPr lang="da-DK"/>
              <a:t>Klik for at redigere titeltypografien i masteren</a:t>
            </a:r>
          </a:p>
        </p:txBody>
      </p:sp>
      <p:sp>
        <p:nvSpPr>
          <p:cNvPr id="3" name="Pladsholder til lodret titel 2">
            <a:extLst>
              <a:ext uri="{FF2B5EF4-FFF2-40B4-BE49-F238E27FC236}">
                <a16:creationId xmlns:a16="http://schemas.microsoft.com/office/drawing/2014/main" id="{0AEE86A7-E3CB-2E4C-BC6F-E4E6FEB561B4}"/>
              </a:ext>
            </a:extLst>
          </p:cNvPr>
          <p:cNvSpPr>
            <a:spLocks noGrp="1"/>
          </p:cNvSpPr>
          <p:nvPr>
            <p:ph type="body" orient="vert" idx="1"/>
          </p:nvPr>
        </p:nvSpPr>
        <p:spPr>
          <a:xfrm>
            <a:off x="838200" y="365125"/>
            <a:ext cx="7734300" cy="5811838"/>
          </a:xfrm>
        </p:spPr>
        <p:txBody>
          <a:bodyPr vert="eaVert"/>
          <a:lstStyle/>
          <a:p>
            <a:r>
              <a:rPr lang="da-DK"/>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A279E0B1-1F50-AC4C-8A6F-9403A37C2317}"/>
              </a:ext>
            </a:extLst>
          </p:cNvPr>
          <p:cNvSpPr>
            <a:spLocks noGrp="1"/>
          </p:cNvSpPr>
          <p:nvPr>
            <p:ph type="dt" sz="half" idx="10"/>
          </p:nvPr>
        </p:nvSpPr>
        <p:spPr/>
        <p:txBody>
          <a:bodyPr/>
          <a:lstStyle/>
          <a:p>
            <a:fld id="{1BA37A38-37BB-7541-819E-3A5E5E0BD3D1}" type="datetimeFigureOut">
              <a:rPr lang="da-DK" smtClean="0">
                <a:solidFill>
                  <a:srgbClr val="000000">
                    <a:tint val="75000"/>
                  </a:srgbClr>
                </a:solidFill>
              </a:rPr>
              <a:pPr/>
              <a:t>10-10-2019</a:t>
            </a:fld>
            <a:endParaRPr lang="da-DK">
              <a:solidFill>
                <a:srgbClr val="000000">
                  <a:tint val="75000"/>
                </a:srgbClr>
              </a:solidFill>
            </a:endParaRPr>
          </a:p>
        </p:txBody>
      </p:sp>
      <p:sp>
        <p:nvSpPr>
          <p:cNvPr id="5" name="Pladsholder til sidefod 4">
            <a:extLst>
              <a:ext uri="{FF2B5EF4-FFF2-40B4-BE49-F238E27FC236}">
                <a16:creationId xmlns:a16="http://schemas.microsoft.com/office/drawing/2014/main" id="{2388AF10-DCB7-0541-980B-7BB600BB2669}"/>
              </a:ext>
            </a:extLst>
          </p:cNvPr>
          <p:cNvSpPr>
            <a:spLocks noGrp="1"/>
          </p:cNvSpPr>
          <p:nvPr>
            <p:ph type="ftr" sz="quarter" idx="11"/>
          </p:nvPr>
        </p:nvSpPr>
        <p:spPr/>
        <p:txBody>
          <a:bodyPr/>
          <a:lstStyle/>
          <a:p>
            <a:endParaRPr lang="da-DK">
              <a:solidFill>
                <a:srgbClr val="000000">
                  <a:tint val="75000"/>
                </a:srgbClr>
              </a:solidFill>
            </a:endParaRPr>
          </a:p>
        </p:txBody>
      </p:sp>
      <p:sp>
        <p:nvSpPr>
          <p:cNvPr id="6" name="Pladsholder til slidenummer 5">
            <a:extLst>
              <a:ext uri="{FF2B5EF4-FFF2-40B4-BE49-F238E27FC236}">
                <a16:creationId xmlns:a16="http://schemas.microsoft.com/office/drawing/2014/main" id="{525B26AC-1851-544B-A2B1-13E81BCAA2DD}"/>
              </a:ext>
            </a:extLst>
          </p:cNvPr>
          <p:cNvSpPr>
            <a:spLocks noGrp="1"/>
          </p:cNvSpPr>
          <p:nvPr>
            <p:ph type="sldNum" sz="quarter" idx="12"/>
          </p:nvPr>
        </p:nvSpPr>
        <p:spPr/>
        <p:txBody>
          <a:bodyPr/>
          <a:lstStyle/>
          <a:p>
            <a:fld id="{B4D9B818-0B61-5F41-A108-70FE3ED32C41}" type="slidenum">
              <a:rPr lang="da-DK" smtClean="0">
                <a:solidFill>
                  <a:srgbClr val="000000">
                    <a:tint val="75000"/>
                  </a:srgbClr>
                </a:solidFill>
              </a:rPr>
              <a:pPr/>
              <a:t>‹#›</a:t>
            </a:fld>
            <a:endParaRPr lang="da-DK">
              <a:solidFill>
                <a:srgbClr val="000000">
                  <a:tint val="75000"/>
                </a:srgbClr>
              </a:solidFill>
            </a:endParaRPr>
          </a:p>
        </p:txBody>
      </p:sp>
    </p:spTree>
    <p:extLst>
      <p:ext uri="{BB962C8B-B14F-4D97-AF65-F5344CB8AC3E}">
        <p14:creationId xmlns:p14="http://schemas.microsoft.com/office/powerpoint/2010/main" val="48158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image" Target="../media/image4.png"/><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2.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3.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6.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image" Target="../media/image4.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2.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image" Target="../media/image1.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8.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 Id="rId1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9.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 Id="rId1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theme" Target="../theme/theme10.xml"/><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slideLayout" Target="../slideLayouts/slideLayout113.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5" Type="http://schemas.openxmlformats.org/officeDocument/2006/relationships/image" Target="../media/image1.png"/><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 Id="rId1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1.xml"/><Relationship Id="rId13" Type="http://schemas.openxmlformats.org/officeDocument/2006/relationships/image" Target="../media/image1.png"/><Relationship Id="rId3" Type="http://schemas.openxmlformats.org/officeDocument/2006/relationships/slideLayout" Target="../slideLayouts/slideLayout116.xml"/><Relationship Id="rId7" Type="http://schemas.openxmlformats.org/officeDocument/2006/relationships/slideLayout" Target="../slideLayouts/slideLayout120.xml"/><Relationship Id="rId12" Type="http://schemas.openxmlformats.org/officeDocument/2006/relationships/theme" Target="../theme/theme11.xml"/><Relationship Id="rId2" Type="http://schemas.openxmlformats.org/officeDocument/2006/relationships/slideLayout" Target="../slideLayouts/slideLayout115.xml"/><Relationship Id="rId1" Type="http://schemas.openxmlformats.org/officeDocument/2006/relationships/slideLayout" Target="../slideLayouts/slideLayout114.xml"/><Relationship Id="rId6" Type="http://schemas.openxmlformats.org/officeDocument/2006/relationships/slideLayout" Target="../slideLayouts/slideLayout119.xml"/><Relationship Id="rId11" Type="http://schemas.openxmlformats.org/officeDocument/2006/relationships/slideLayout" Target="../slideLayouts/slideLayout124.xml"/><Relationship Id="rId5" Type="http://schemas.openxmlformats.org/officeDocument/2006/relationships/slideLayout" Target="../slideLayouts/slideLayout118.xml"/><Relationship Id="rId10" Type="http://schemas.openxmlformats.org/officeDocument/2006/relationships/slideLayout" Target="../slideLayouts/slideLayout123.xml"/><Relationship Id="rId4" Type="http://schemas.openxmlformats.org/officeDocument/2006/relationships/slideLayout" Target="../slideLayouts/slideLayout117.xml"/><Relationship Id="rId9" Type="http://schemas.openxmlformats.org/officeDocument/2006/relationships/slideLayout" Target="../slideLayouts/slideLayout122.xml"/><Relationship Id="rId1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theme" Target="../theme/theme12.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image" Target="../media/image2.png"/><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image" Target="../media/image1.pn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4.xml"/><Relationship Id="rId13" Type="http://schemas.openxmlformats.org/officeDocument/2006/relationships/theme" Target="../theme/theme13.xml"/><Relationship Id="rId3" Type="http://schemas.openxmlformats.org/officeDocument/2006/relationships/slideLayout" Target="../slideLayouts/slideLayout139.xml"/><Relationship Id="rId7" Type="http://schemas.openxmlformats.org/officeDocument/2006/relationships/slideLayout" Target="../slideLayouts/slideLayout143.xml"/><Relationship Id="rId12" Type="http://schemas.openxmlformats.org/officeDocument/2006/relationships/slideLayout" Target="../slideLayouts/slideLayout148.xml"/><Relationship Id="rId2" Type="http://schemas.openxmlformats.org/officeDocument/2006/relationships/slideLayout" Target="../slideLayouts/slideLayout138.xml"/><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5" Type="http://schemas.openxmlformats.org/officeDocument/2006/relationships/slideLayout" Target="../slideLayouts/slideLayout141.xml"/><Relationship Id="rId15" Type="http://schemas.openxmlformats.org/officeDocument/2006/relationships/image" Target="../media/image3.png"/><Relationship Id="rId10" Type="http://schemas.openxmlformats.org/officeDocument/2006/relationships/slideLayout" Target="../slideLayouts/slideLayout146.xml"/><Relationship Id="rId4" Type="http://schemas.openxmlformats.org/officeDocument/2006/relationships/slideLayout" Target="../slideLayouts/slideLayout140.xml"/><Relationship Id="rId9" Type="http://schemas.openxmlformats.org/officeDocument/2006/relationships/slideLayout" Target="../slideLayouts/slideLayout145.xml"/><Relationship Id="rId14" Type="http://schemas.openxmlformats.org/officeDocument/2006/relationships/image" Target="../media/image4.pn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6.xml"/><Relationship Id="rId13" Type="http://schemas.openxmlformats.org/officeDocument/2006/relationships/image" Target="../media/image1.png"/><Relationship Id="rId3" Type="http://schemas.openxmlformats.org/officeDocument/2006/relationships/slideLayout" Target="../slideLayouts/slideLayout151.xml"/><Relationship Id="rId7" Type="http://schemas.openxmlformats.org/officeDocument/2006/relationships/slideLayout" Target="../slideLayouts/slideLayout155.xml"/><Relationship Id="rId12" Type="http://schemas.openxmlformats.org/officeDocument/2006/relationships/theme" Target="../theme/theme14.xml"/><Relationship Id="rId2" Type="http://schemas.openxmlformats.org/officeDocument/2006/relationships/slideLayout" Target="../slideLayouts/slideLayout150.xml"/><Relationship Id="rId1" Type="http://schemas.openxmlformats.org/officeDocument/2006/relationships/slideLayout" Target="../slideLayouts/slideLayout149.xml"/><Relationship Id="rId6" Type="http://schemas.openxmlformats.org/officeDocument/2006/relationships/slideLayout" Target="../slideLayouts/slideLayout154.xml"/><Relationship Id="rId11" Type="http://schemas.openxmlformats.org/officeDocument/2006/relationships/slideLayout" Target="../slideLayouts/slideLayout159.xml"/><Relationship Id="rId5" Type="http://schemas.openxmlformats.org/officeDocument/2006/relationships/slideLayout" Target="../slideLayouts/slideLayout153.xml"/><Relationship Id="rId10" Type="http://schemas.openxmlformats.org/officeDocument/2006/relationships/slideLayout" Target="../slideLayouts/slideLayout158.xml"/><Relationship Id="rId4" Type="http://schemas.openxmlformats.org/officeDocument/2006/relationships/slideLayout" Target="../slideLayouts/slideLayout152.xml"/><Relationship Id="rId9" Type="http://schemas.openxmlformats.org/officeDocument/2006/relationships/slideLayout" Target="../slideLayouts/slideLayout157.xml"/><Relationship Id="rId1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7.xml"/><Relationship Id="rId13" Type="http://schemas.openxmlformats.org/officeDocument/2006/relationships/image" Target="../media/image5.png"/><Relationship Id="rId3" Type="http://schemas.openxmlformats.org/officeDocument/2006/relationships/slideLayout" Target="../slideLayouts/slideLayout162.xml"/><Relationship Id="rId7" Type="http://schemas.openxmlformats.org/officeDocument/2006/relationships/slideLayout" Target="../slideLayouts/slideLayout166.xml"/><Relationship Id="rId12" Type="http://schemas.openxmlformats.org/officeDocument/2006/relationships/theme" Target="../theme/theme15.xml"/><Relationship Id="rId2" Type="http://schemas.openxmlformats.org/officeDocument/2006/relationships/slideLayout" Target="../slideLayouts/slideLayout161.xml"/><Relationship Id="rId1" Type="http://schemas.openxmlformats.org/officeDocument/2006/relationships/slideLayout" Target="../slideLayouts/slideLayout160.xml"/><Relationship Id="rId6" Type="http://schemas.openxmlformats.org/officeDocument/2006/relationships/slideLayout" Target="../slideLayouts/slideLayout165.xml"/><Relationship Id="rId11" Type="http://schemas.openxmlformats.org/officeDocument/2006/relationships/slideLayout" Target="../slideLayouts/slideLayout170.xml"/><Relationship Id="rId5" Type="http://schemas.openxmlformats.org/officeDocument/2006/relationships/slideLayout" Target="../slideLayouts/slideLayout164.xml"/><Relationship Id="rId10" Type="http://schemas.openxmlformats.org/officeDocument/2006/relationships/slideLayout" Target="../slideLayouts/slideLayout169.xml"/><Relationship Id="rId4" Type="http://schemas.openxmlformats.org/officeDocument/2006/relationships/slideLayout" Target="../slideLayouts/slideLayout163.xml"/><Relationship Id="rId9" Type="http://schemas.openxmlformats.org/officeDocument/2006/relationships/slideLayout" Target="../slideLayouts/slideLayout168.xml"/><Relationship Id="rId1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4" name="Billede 13">
            <a:extLst>
              <a:ext uri="{FF2B5EF4-FFF2-40B4-BE49-F238E27FC236}">
                <a16:creationId xmlns:a16="http://schemas.microsoft.com/office/drawing/2014/main" id="{97671EC0-A5EB-A745-A9C8-959483ABFC40}"/>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00" y="6147000"/>
            <a:ext cx="1627083" cy="356672"/>
          </a:xfrm>
          <a:prstGeom prst="rect">
            <a:avLst/>
          </a:prstGeom>
        </p:spPr>
      </p:pic>
    </p:spTree>
    <p:extLst>
      <p:ext uri="{BB962C8B-B14F-4D97-AF65-F5344CB8AC3E}">
        <p14:creationId xmlns:p14="http://schemas.microsoft.com/office/powerpoint/2010/main" val="5499877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1" name="Billede 10">
            <a:extLst>
              <a:ext uri="{FF2B5EF4-FFF2-40B4-BE49-F238E27FC236}">
                <a16:creationId xmlns:a16="http://schemas.microsoft.com/office/drawing/2014/main" id="{AEF1E6B7-3975-344D-ADDE-AFB3A5541A91}"/>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5282400" y="6147000"/>
            <a:ext cx="1627083" cy="356672"/>
          </a:xfrm>
          <a:prstGeom prst="rect">
            <a:avLst/>
          </a:prstGeom>
        </p:spPr>
      </p:pic>
    </p:spTree>
    <p:extLst>
      <p:ext uri="{BB962C8B-B14F-4D97-AF65-F5344CB8AC3E}">
        <p14:creationId xmlns:p14="http://schemas.microsoft.com/office/powerpoint/2010/main" val="23574632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1" name="Billede 10">
            <a:extLst>
              <a:ext uri="{FF2B5EF4-FFF2-40B4-BE49-F238E27FC236}">
                <a16:creationId xmlns:a16="http://schemas.microsoft.com/office/drawing/2014/main" id="{BEF4AFF9-58AB-6842-8167-6EC177F4125F}"/>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00" y="6147000"/>
            <a:ext cx="1627083" cy="356672"/>
          </a:xfrm>
          <a:prstGeom prst="rect">
            <a:avLst/>
          </a:prstGeom>
        </p:spPr>
      </p:pic>
    </p:spTree>
    <p:extLst>
      <p:ext uri="{BB962C8B-B14F-4D97-AF65-F5344CB8AC3E}">
        <p14:creationId xmlns:p14="http://schemas.microsoft.com/office/powerpoint/2010/main" val="61633314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72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a:p>
            <a:pPr lvl="2"/>
            <a:endParaRPr lang="da-DK" dirty="0"/>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pic>
        <p:nvPicPr>
          <p:cNvPr id="8" name="Billede 7">
            <a:extLst>
              <a:ext uri="{FF2B5EF4-FFF2-40B4-BE49-F238E27FC236}">
                <a16:creationId xmlns:a16="http://schemas.microsoft.com/office/drawing/2014/main" id="{891C3C66-806B-214A-B439-49F821821774}"/>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1200" y="6148800"/>
            <a:ext cx="1627083" cy="348196"/>
          </a:xfrm>
          <a:prstGeom prst="rect">
            <a:avLst/>
          </a:prstGeom>
        </p:spPr>
      </p:pic>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bg1"/>
                </a:solidFill>
                <a:latin typeface="Arial" panose="020B0604020202020204" pitchFamily="34" charset="0"/>
                <a:ea typeface="Noa LT Std" charset="0"/>
                <a:cs typeface="Arial" panose="020B0604020202020204" pitchFamily="34" charset="0"/>
              </a:rPr>
              <a:t>Science </a:t>
            </a:r>
            <a:r>
              <a:rPr lang="da-DK" sz="1200" b="1" dirty="0">
                <a:solidFill>
                  <a:schemeClr val="bg1"/>
                </a:solidFill>
                <a:latin typeface="Arial" panose="020B0604020202020204" pitchFamily="34" charset="0"/>
                <a:ea typeface="Noa LT Std" charset="0"/>
                <a:cs typeface="Arial" panose="020B0604020202020204" pitchFamily="34" charset="0"/>
              </a:rPr>
              <a:t>made</a:t>
            </a:r>
            <a:r>
              <a:rPr lang="da-DK" sz="1200" dirty="0">
                <a:solidFill>
                  <a:schemeClr val="bg1"/>
                </a:solidFill>
                <a:latin typeface="Arial" panose="020B0604020202020204" pitchFamily="34" charset="0"/>
                <a:ea typeface="Noa LT Std" charset="0"/>
                <a:cs typeface="Arial" panose="020B0604020202020204" pitchFamily="34" charset="0"/>
              </a:rPr>
              <a:t> </a:t>
            </a:r>
            <a:r>
              <a:rPr lang="da-DK" sz="1200" dirty="0" err="1">
                <a:solidFill>
                  <a:schemeClr val="bg1"/>
                </a:solidFill>
                <a:latin typeface="Arial" panose="020B0604020202020204" pitchFamily="34" charset="0"/>
                <a:ea typeface="Noa LT Std" charset="0"/>
                <a:cs typeface="Arial" panose="020B0604020202020204" pitchFamily="34" charset="0"/>
              </a:rPr>
              <a:t>smarter</a:t>
            </a:r>
            <a:endParaRPr lang="da-DK" sz="1200" dirty="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475F6781-DFB7-3D4A-82A2-17BA895F4205}"/>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6361753"/>
            <a:ext cx="414119" cy="174366"/>
          </a:xfrm>
          <a:prstGeom prst="rect">
            <a:avLst/>
          </a:prstGeom>
        </p:spPr>
      </p:pic>
    </p:spTree>
    <p:extLst>
      <p:ext uri="{BB962C8B-B14F-4D97-AF65-F5344CB8AC3E}">
        <p14:creationId xmlns:p14="http://schemas.microsoft.com/office/powerpoint/2010/main" val="391457438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
Andet niveau
Tredje niveau
Fjerde niveau
Femte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pic>
        <p:nvPicPr>
          <p:cNvPr id="13" name="Billede 12">
            <a:extLst>
              <a:ext uri="{FF2B5EF4-FFF2-40B4-BE49-F238E27FC236}">
                <a16:creationId xmlns:a16="http://schemas.microsoft.com/office/drawing/2014/main" id="{ED186C0A-E0D0-EB41-9516-02D54CCEC205}"/>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5282458" y="6146617"/>
            <a:ext cx="1627083" cy="356672"/>
          </a:xfrm>
          <a:prstGeom prst="rect">
            <a:avLst/>
          </a:prstGeom>
        </p:spPr>
      </p:pic>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spTree>
    <p:extLst>
      <p:ext uri="{BB962C8B-B14F-4D97-AF65-F5344CB8AC3E}">
        <p14:creationId xmlns:p14="http://schemas.microsoft.com/office/powerpoint/2010/main" val="2959649088"/>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72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a:p>
            <a:pPr lvl="2"/>
            <a:endParaRPr lang="da-DK" dirty="0"/>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pic>
        <p:nvPicPr>
          <p:cNvPr id="8" name="Billede 7">
            <a:extLst>
              <a:ext uri="{FF2B5EF4-FFF2-40B4-BE49-F238E27FC236}">
                <a16:creationId xmlns:a16="http://schemas.microsoft.com/office/drawing/2014/main" id="{891C3C66-806B-214A-B439-49F821821774}"/>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5282458" y="6146617"/>
            <a:ext cx="1627083" cy="348196"/>
          </a:xfrm>
          <a:prstGeom prst="rect">
            <a:avLst/>
          </a:prstGeom>
        </p:spPr>
      </p:pic>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bg1"/>
                </a:solidFill>
                <a:latin typeface="Arial" panose="020B0604020202020204" pitchFamily="34" charset="0"/>
                <a:ea typeface="Noa LT Std" charset="0"/>
                <a:cs typeface="Arial" panose="020B0604020202020204" pitchFamily="34" charset="0"/>
              </a:rPr>
              <a:t>Science </a:t>
            </a:r>
            <a:r>
              <a:rPr lang="da-DK" sz="1200" b="1" dirty="0">
                <a:solidFill>
                  <a:schemeClr val="bg1"/>
                </a:solidFill>
                <a:latin typeface="Arial" panose="020B0604020202020204" pitchFamily="34" charset="0"/>
                <a:ea typeface="Noa LT Std" charset="0"/>
                <a:cs typeface="Arial" panose="020B0604020202020204" pitchFamily="34" charset="0"/>
              </a:rPr>
              <a:t>made</a:t>
            </a:r>
            <a:r>
              <a:rPr lang="da-DK" sz="1200" dirty="0">
                <a:solidFill>
                  <a:schemeClr val="bg1"/>
                </a:solidFill>
                <a:latin typeface="Arial" panose="020B0604020202020204" pitchFamily="34" charset="0"/>
                <a:ea typeface="Noa LT Std" charset="0"/>
                <a:cs typeface="Arial" panose="020B0604020202020204" pitchFamily="34" charset="0"/>
              </a:rPr>
              <a:t> </a:t>
            </a:r>
            <a:r>
              <a:rPr lang="da-DK" sz="1200" dirty="0" err="1">
                <a:solidFill>
                  <a:schemeClr val="bg1"/>
                </a:solidFill>
                <a:latin typeface="Arial" panose="020B0604020202020204" pitchFamily="34" charset="0"/>
                <a:ea typeface="Noa LT Std" charset="0"/>
                <a:cs typeface="Arial" panose="020B0604020202020204" pitchFamily="34" charset="0"/>
              </a:rPr>
              <a:t>smarter</a:t>
            </a:r>
            <a:endParaRPr lang="da-DK" sz="1200" dirty="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475F6781-DFB7-3D4A-82A2-17BA895F4205}"/>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6361753"/>
            <a:ext cx="414119" cy="174366"/>
          </a:xfrm>
          <a:prstGeom prst="rect">
            <a:avLst/>
          </a:prstGeom>
        </p:spPr>
      </p:pic>
    </p:spTree>
    <p:extLst>
      <p:ext uri="{BB962C8B-B14F-4D97-AF65-F5344CB8AC3E}">
        <p14:creationId xmlns:p14="http://schemas.microsoft.com/office/powerpoint/2010/main" val="3782323981"/>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pic>
        <p:nvPicPr>
          <p:cNvPr id="13" name="Billede 12">
            <a:extLst>
              <a:ext uri="{FF2B5EF4-FFF2-40B4-BE49-F238E27FC236}">
                <a16:creationId xmlns:a16="http://schemas.microsoft.com/office/drawing/2014/main" id="{ED186C0A-E0D0-EB41-9516-02D54CCEC205}"/>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5282458" y="6146617"/>
            <a:ext cx="1627083" cy="356672"/>
          </a:xfrm>
          <a:prstGeom prst="rect">
            <a:avLst/>
          </a:prstGeom>
        </p:spPr>
      </p:pic>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spTree>
    <p:extLst>
      <p:ext uri="{BB962C8B-B14F-4D97-AF65-F5344CB8AC3E}">
        <p14:creationId xmlns:p14="http://schemas.microsoft.com/office/powerpoint/2010/main" val="2871470982"/>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3" name="Billede 12">
            <a:extLst>
              <a:ext uri="{FF2B5EF4-FFF2-40B4-BE49-F238E27FC236}">
                <a16:creationId xmlns:a16="http://schemas.microsoft.com/office/drawing/2014/main" id="{ED186C0A-E0D0-EB41-9516-02D54CCEC205}"/>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58" y="6146617"/>
            <a:ext cx="1627083" cy="356672"/>
          </a:xfrm>
          <a:prstGeom prst="rect">
            <a:avLst/>
          </a:prstGeom>
        </p:spPr>
      </p:pic>
    </p:spTree>
    <p:extLst>
      <p:ext uri="{BB962C8B-B14F-4D97-AF65-F5344CB8AC3E}">
        <p14:creationId xmlns:p14="http://schemas.microsoft.com/office/powerpoint/2010/main" val="303125414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3" name="Billede 12">
            <a:extLst>
              <a:ext uri="{FF2B5EF4-FFF2-40B4-BE49-F238E27FC236}">
                <a16:creationId xmlns:a16="http://schemas.microsoft.com/office/drawing/2014/main" id="{ED186C0A-E0D0-EB41-9516-02D54CCEC205}"/>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58" y="6146617"/>
            <a:ext cx="1627083" cy="356672"/>
          </a:xfrm>
          <a:prstGeom prst="rect">
            <a:avLst/>
          </a:prstGeom>
        </p:spPr>
      </p:pic>
    </p:spTree>
    <p:extLst>
      <p:ext uri="{BB962C8B-B14F-4D97-AF65-F5344CB8AC3E}">
        <p14:creationId xmlns:p14="http://schemas.microsoft.com/office/powerpoint/2010/main" val="2564220394"/>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pic>
        <p:nvPicPr>
          <p:cNvPr id="13" name="Billede 12">
            <a:extLst>
              <a:ext uri="{FF2B5EF4-FFF2-40B4-BE49-F238E27FC236}">
                <a16:creationId xmlns:a16="http://schemas.microsoft.com/office/drawing/2014/main" id="{ED186C0A-E0D0-EB41-9516-02D54CCEC205}"/>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58" y="6146617"/>
            <a:ext cx="1627083" cy="356672"/>
          </a:xfrm>
          <a:prstGeom prst="rect">
            <a:avLst/>
          </a:prstGeom>
        </p:spPr>
      </p:pic>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spTree>
    <p:extLst>
      <p:ext uri="{BB962C8B-B14F-4D97-AF65-F5344CB8AC3E}">
        <p14:creationId xmlns:p14="http://schemas.microsoft.com/office/powerpoint/2010/main" val="3668502316"/>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1" name="Billede 10">
            <a:extLst>
              <a:ext uri="{FF2B5EF4-FFF2-40B4-BE49-F238E27FC236}">
                <a16:creationId xmlns:a16="http://schemas.microsoft.com/office/drawing/2014/main" id="{9472D807-28AC-E244-BA22-336D91212D8C}"/>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00" y="6148800"/>
            <a:ext cx="1627083" cy="356672"/>
          </a:xfrm>
          <a:prstGeom prst="rect">
            <a:avLst/>
          </a:prstGeom>
        </p:spPr>
      </p:pic>
    </p:spTree>
    <p:extLst>
      <p:ext uri="{BB962C8B-B14F-4D97-AF65-F5344CB8AC3E}">
        <p14:creationId xmlns:p14="http://schemas.microsoft.com/office/powerpoint/2010/main" val="3889119591"/>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0" name="Billede 9">
            <a:extLst>
              <a:ext uri="{FF2B5EF4-FFF2-40B4-BE49-F238E27FC236}">
                <a16:creationId xmlns:a16="http://schemas.microsoft.com/office/drawing/2014/main" id="{78BCE4EA-AE2D-7A4B-B69B-48A7277EDF18}"/>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5282400" y="6147000"/>
            <a:ext cx="1627083" cy="356672"/>
          </a:xfrm>
          <a:prstGeom prst="rect">
            <a:avLst/>
          </a:prstGeom>
        </p:spPr>
      </p:pic>
    </p:spTree>
    <p:extLst>
      <p:ext uri="{BB962C8B-B14F-4D97-AF65-F5344CB8AC3E}">
        <p14:creationId xmlns:p14="http://schemas.microsoft.com/office/powerpoint/2010/main" val="3854201721"/>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72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a:p>
            <a:pPr lvl="2"/>
            <a:endParaRPr lang="da-DK" dirty="0"/>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bg1"/>
                </a:solidFill>
                <a:latin typeface="Arial" panose="020B0604020202020204" pitchFamily="34" charset="0"/>
                <a:ea typeface="Noa LT Std" charset="0"/>
                <a:cs typeface="Arial" panose="020B0604020202020204" pitchFamily="34" charset="0"/>
              </a:rPr>
              <a:t>Science </a:t>
            </a:r>
            <a:r>
              <a:rPr lang="da-DK" sz="1200" b="1" dirty="0">
                <a:solidFill>
                  <a:schemeClr val="bg1"/>
                </a:solidFill>
                <a:latin typeface="Arial" panose="020B0604020202020204" pitchFamily="34" charset="0"/>
                <a:ea typeface="Noa LT Std" charset="0"/>
                <a:cs typeface="Arial" panose="020B0604020202020204" pitchFamily="34" charset="0"/>
              </a:rPr>
              <a:t>made</a:t>
            </a:r>
            <a:r>
              <a:rPr lang="da-DK" sz="1200" dirty="0">
                <a:solidFill>
                  <a:schemeClr val="bg1"/>
                </a:solidFill>
                <a:latin typeface="Arial" panose="020B0604020202020204" pitchFamily="34" charset="0"/>
                <a:ea typeface="Noa LT Std" charset="0"/>
                <a:cs typeface="Arial" panose="020B0604020202020204" pitchFamily="34" charset="0"/>
              </a:rPr>
              <a:t> </a:t>
            </a:r>
            <a:r>
              <a:rPr lang="da-DK" sz="1200" dirty="0" err="1">
                <a:solidFill>
                  <a:schemeClr val="bg1"/>
                </a:solidFill>
                <a:latin typeface="Arial" panose="020B0604020202020204" pitchFamily="34" charset="0"/>
                <a:ea typeface="Noa LT Std" charset="0"/>
                <a:cs typeface="Arial" panose="020B0604020202020204" pitchFamily="34" charset="0"/>
              </a:rPr>
              <a:t>smarter</a:t>
            </a:r>
            <a:endParaRPr lang="da-DK" sz="1200" dirty="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475F6781-DFB7-3D4A-82A2-17BA895F4205}"/>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6361753"/>
            <a:ext cx="414119" cy="174366"/>
          </a:xfrm>
          <a:prstGeom prst="rect">
            <a:avLst/>
          </a:prstGeom>
        </p:spPr>
      </p:pic>
      <p:pic>
        <p:nvPicPr>
          <p:cNvPr id="11" name="Billede 10">
            <a:extLst>
              <a:ext uri="{FF2B5EF4-FFF2-40B4-BE49-F238E27FC236}">
                <a16:creationId xmlns:a16="http://schemas.microsoft.com/office/drawing/2014/main" id="{5F17AA14-6F27-044D-84C9-14A425C704F8}"/>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5282400" y="6148800"/>
            <a:ext cx="1627083" cy="348196"/>
          </a:xfrm>
          <a:prstGeom prst="rect">
            <a:avLst/>
          </a:prstGeom>
        </p:spPr>
      </p:pic>
    </p:spTree>
    <p:extLst>
      <p:ext uri="{BB962C8B-B14F-4D97-AF65-F5344CB8AC3E}">
        <p14:creationId xmlns:p14="http://schemas.microsoft.com/office/powerpoint/2010/main" val="1272432102"/>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pPr/>
              <a:t>10-10-2019</a:t>
            </a:fld>
            <a:endParaRPr lang="da-DK" dirty="0"/>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pPr/>
              <a:t>‹#›</a:t>
            </a:fld>
            <a:endParaRPr lang="da-DK" dirty="0"/>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chemeClr val="tx1"/>
                </a:solidFill>
                <a:latin typeface="Arial" panose="020B0604020202020204" pitchFamily="34" charset="0"/>
                <a:ea typeface="Noa LT Std" charset="0"/>
                <a:cs typeface="Arial" panose="020B0604020202020204" pitchFamily="34" charset="0"/>
              </a:rPr>
              <a:t>Science </a:t>
            </a:r>
            <a:r>
              <a:rPr lang="da-DK" sz="1200" b="1" dirty="0">
                <a:solidFill>
                  <a:schemeClr val="tx1"/>
                </a:solidFill>
                <a:latin typeface="Arial" panose="020B0604020202020204" pitchFamily="34" charset="0"/>
                <a:ea typeface="Noa LT Std" charset="0"/>
                <a:cs typeface="Arial" panose="020B0604020202020204" pitchFamily="34" charset="0"/>
              </a:rPr>
              <a:t>made</a:t>
            </a:r>
            <a:r>
              <a:rPr lang="da-DK" sz="1200" dirty="0">
                <a:solidFill>
                  <a:schemeClr val="tx1"/>
                </a:solidFill>
                <a:latin typeface="Arial" panose="020B0604020202020204" pitchFamily="34" charset="0"/>
                <a:ea typeface="Noa LT Std" charset="0"/>
                <a:cs typeface="Arial" panose="020B0604020202020204" pitchFamily="34" charset="0"/>
              </a:rPr>
              <a:t> </a:t>
            </a:r>
            <a:r>
              <a:rPr lang="da-DK" sz="1200" dirty="0" err="1">
                <a:solidFill>
                  <a:schemeClr val="tx1"/>
                </a:solidFill>
                <a:latin typeface="Arial" panose="020B0604020202020204" pitchFamily="34" charset="0"/>
                <a:ea typeface="Noa LT Std" charset="0"/>
                <a:cs typeface="Arial" panose="020B0604020202020204" pitchFamily="34" charset="0"/>
              </a:rPr>
              <a:t>smarter</a:t>
            </a:r>
            <a:endParaRPr lang="da-DK" sz="1200" dirty="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4" name="Billede 13">
            <a:extLst>
              <a:ext uri="{FF2B5EF4-FFF2-40B4-BE49-F238E27FC236}">
                <a16:creationId xmlns:a16="http://schemas.microsoft.com/office/drawing/2014/main" id="{FACAC0BD-EC71-8540-BDC2-8C4665E211AD}"/>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00" y="6148800"/>
            <a:ext cx="1627083" cy="356672"/>
          </a:xfrm>
          <a:prstGeom prst="rect">
            <a:avLst/>
          </a:prstGeom>
        </p:spPr>
      </p:pic>
    </p:spTree>
    <p:extLst>
      <p:ext uri="{BB962C8B-B14F-4D97-AF65-F5344CB8AC3E}">
        <p14:creationId xmlns:p14="http://schemas.microsoft.com/office/powerpoint/2010/main" val="725740102"/>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9C2FBF09-F37A-FE41-AD49-1F8565230F5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rgbClr val="FFFFFF"/>
              </a:solidFill>
            </a:endParaRPr>
          </a:p>
        </p:txBody>
      </p:sp>
      <p:sp>
        <p:nvSpPr>
          <p:cNvPr id="2" name="Pladsholder til titel 1">
            <a:extLst>
              <a:ext uri="{FF2B5EF4-FFF2-40B4-BE49-F238E27FC236}">
                <a16:creationId xmlns:a16="http://schemas.microsoft.com/office/drawing/2014/main" id="{90541AF9-064B-844D-91F4-F6838E54E73B}"/>
              </a:ext>
            </a:extLst>
          </p:cNvPr>
          <p:cNvSpPr>
            <a:spLocks noGrp="1"/>
          </p:cNvSpPr>
          <p:nvPr>
            <p:ph type="title"/>
          </p:nvPr>
        </p:nvSpPr>
        <p:spPr>
          <a:xfrm>
            <a:off x="397185"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F767E1C1-0EC2-8446-B929-18E98FDCBF20}"/>
              </a:ext>
            </a:extLst>
          </p:cNvPr>
          <p:cNvSpPr>
            <a:spLocks noGrp="1"/>
          </p:cNvSpPr>
          <p:nvPr>
            <p:ph type="body" idx="1"/>
          </p:nvPr>
        </p:nvSpPr>
        <p:spPr>
          <a:xfrm>
            <a:off x="397185" y="1825625"/>
            <a:ext cx="10515600" cy="4351338"/>
          </a:xfrm>
          <a:prstGeom prst="rect">
            <a:avLst/>
          </a:prstGeom>
        </p:spPr>
        <p:txBody>
          <a:bodyPr vert="horz" lIns="91440" tIns="45720" rIns="91440" bIns="45720" rtlCol="0">
            <a:normAutofit/>
          </a:bodyPr>
          <a:lstStyle/>
          <a:p>
            <a:r>
              <a:rPr lang="da-DK" dirty="0"/>
              <a:t>Rediger teksttypografien i masteren</a:t>
            </a:r>
          </a:p>
          <a:p>
            <a:pPr lvl="1"/>
            <a:r>
              <a:rPr lang="da-DK" dirty="0"/>
              <a:t>Andet niveau</a:t>
            </a:r>
          </a:p>
          <a:p>
            <a:pPr lvl="2"/>
            <a:r>
              <a:rPr lang="da-DK" dirty="0"/>
              <a:t>Tredje niveau</a:t>
            </a:r>
          </a:p>
          <a:p>
            <a:pPr lvl="3"/>
            <a:r>
              <a:rPr lang="da-DK" dirty="0"/>
              <a:t>Fjerde niveau</a:t>
            </a:r>
          </a:p>
        </p:txBody>
      </p:sp>
      <p:sp>
        <p:nvSpPr>
          <p:cNvPr id="4" name="Pladsholder til dato 3">
            <a:extLst>
              <a:ext uri="{FF2B5EF4-FFF2-40B4-BE49-F238E27FC236}">
                <a16:creationId xmlns:a16="http://schemas.microsoft.com/office/drawing/2014/main" id="{64025BFF-B860-1740-8865-EB9CAE8A1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1BA37A38-37BB-7541-819E-3A5E5E0BD3D1}" type="datetimeFigureOut">
              <a:rPr lang="da-DK" smtClean="0">
                <a:solidFill>
                  <a:srgbClr val="000000">
                    <a:tint val="75000"/>
                  </a:srgbClr>
                </a:solidFill>
              </a:rPr>
              <a:pPr/>
              <a:t>10-10-2019</a:t>
            </a:fld>
            <a:endParaRPr lang="da-DK" dirty="0">
              <a:solidFill>
                <a:srgbClr val="000000">
                  <a:tint val="75000"/>
                </a:srgbClr>
              </a:solidFill>
            </a:endParaRPr>
          </a:p>
        </p:txBody>
      </p:sp>
      <p:sp>
        <p:nvSpPr>
          <p:cNvPr id="5" name="Pladsholder til sidefod 4">
            <a:extLst>
              <a:ext uri="{FF2B5EF4-FFF2-40B4-BE49-F238E27FC236}">
                <a16:creationId xmlns:a16="http://schemas.microsoft.com/office/drawing/2014/main" id="{EC1169BC-44EA-3F42-B46B-78C5068848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da-DK" dirty="0">
              <a:solidFill>
                <a:srgbClr val="000000">
                  <a:tint val="75000"/>
                </a:srgbClr>
              </a:solidFill>
            </a:endParaRPr>
          </a:p>
        </p:txBody>
      </p:sp>
      <p:sp>
        <p:nvSpPr>
          <p:cNvPr id="6" name="Pladsholder til slidenummer 5">
            <a:extLst>
              <a:ext uri="{FF2B5EF4-FFF2-40B4-BE49-F238E27FC236}">
                <a16:creationId xmlns:a16="http://schemas.microsoft.com/office/drawing/2014/main" id="{B9E6BDCB-D50B-9747-B353-3C993CD4D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4D9B818-0B61-5F41-A108-70FE3ED32C41}" type="slidenum">
              <a:rPr lang="da-DK" smtClean="0">
                <a:solidFill>
                  <a:srgbClr val="000000">
                    <a:tint val="75000"/>
                  </a:srgbClr>
                </a:solidFill>
              </a:rPr>
              <a:pPr/>
              <a:t>‹#›</a:t>
            </a:fld>
            <a:endParaRPr lang="da-DK" dirty="0">
              <a:solidFill>
                <a:srgbClr val="000000">
                  <a:tint val="75000"/>
                </a:srgbClr>
              </a:solidFill>
            </a:endParaRPr>
          </a:p>
        </p:txBody>
      </p:sp>
      <p:sp>
        <p:nvSpPr>
          <p:cNvPr id="9" name="Undertitel 2">
            <a:extLst>
              <a:ext uri="{FF2B5EF4-FFF2-40B4-BE49-F238E27FC236}">
                <a16:creationId xmlns:a16="http://schemas.microsoft.com/office/drawing/2014/main" id="{54B6BDB6-40D0-8B44-8553-739593DA0304}"/>
              </a:ext>
            </a:extLst>
          </p:cNvPr>
          <p:cNvSpPr txBox="1">
            <a:spLocks/>
          </p:cNvSpPr>
          <p:nvPr userDrawn="1"/>
        </p:nvSpPr>
        <p:spPr>
          <a:xfrm>
            <a:off x="422586" y="6320715"/>
            <a:ext cx="2463801" cy="537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dirty="0">
                <a:solidFill>
                  <a:srgbClr val="000000"/>
                </a:solidFill>
                <a:latin typeface="Arial" panose="020B0604020202020204" pitchFamily="34" charset="0"/>
                <a:ea typeface="Noa LT Std" charset="0"/>
                <a:cs typeface="Arial" panose="020B0604020202020204" pitchFamily="34" charset="0"/>
              </a:rPr>
              <a:t>Science </a:t>
            </a:r>
            <a:r>
              <a:rPr lang="da-DK" sz="1200" b="1" dirty="0">
                <a:solidFill>
                  <a:srgbClr val="000000"/>
                </a:solidFill>
                <a:latin typeface="Arial" panose="020B0604020202020204" pitchFamily="34" charset="0"/>
                <a:ea typeface="Noa LT Std" charset="0"/>
                <a:cs typeface="Arial" panose="020B0604020202020204" pitchFamily="34" charset="0"/>
              </a:rPr>
              <a:t>made</a:t>
            </a:r>
            <a:r>
              <a:rPr lang="da-DK" sz="1200" dirty="0">
                <a:solidFill>
                  <a:srgbClr val="000000"/>
                </a:solidFill>
                <a:latin typeface="Arial" panose="020B0604020202020204" pitchFamily="34" charset="0"/>
                <a:ea typeface="Noa LT Std" charset="0"/>
                <a:cs typeface="Arial" panose="020B0604020202020204" pitchFamily="34" charset="0"/>
              </a:rPr>
              <a:t> </a:t>
            </a:r>
            <a:r>
              <a:rPr lang="da-DK" sz="1200" dirty="0" err="1">
                <a:solidFill>
                  <a:srgbClr val="000000"/>
                </a:solidFill>
                <a:latin typeface="Arial" panose="020B0604020202020204" pitchFamily="34" charset="0"/>
                <a:ea typeface="Noa LT Std" charset="0"/>
                <a:cs typeface="Arial" panose="020B0604020202020204" pitchFamily="34" charset="0"/>
              </a:rPr>
              <a:t>smarter</a:t>
            </a:r>
            <a:endParaRPr lang="da-DK" sz="1200" dirty="0">
              <a:solidFill>
                <a:srgbClr val="000000"/>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B12B6A10-AADC-4541-B19D-C5D03A69F040}"/>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6358188"/>
            <a:ext cx="422586" cy="177931"/>
          </a:xfrm>
          <a:prstGeom prst="rect">
            <a:avLst/>
          </a:prstGeom>
        </p:spPr>
      </p:pic>
      <p:pic>
        <p:nvPicPr>
          <p:cNvPr id="13" name="Billede 12">
            <a:extLst>
              <a:ext uri="{FF2B5EF4-FFF2-40B4-BE49-F238E27FC236}">
                <a16:creationId xmlns:a16="http://schemas.microsoft.com/office/drawing/2014/main" id="{ED186C0A-E0D0-EB41-9516-02D54CCEC205}"/>
              </a:ext>
            </a:extLst>
          </p:cNvPr>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5289550" y="6146617"/>
            <a:ext cx="1612900" cy="355600"/>
          </a:xfrm>
          <a:prstGeom prst="rect">
            <a:avLst/>
          </a:prstGeom>
        </p:spPr>
      </p:pic>
    </p:spTree>
    <p:extLst>
      <p:ext uri="{BB962C8B-B14F-4D97-AF65-F5344CB8AC3E}">
        <p14:creationId xmlns:p14="http://schemas.microsoft.com/office/powerpoint/2010/main" val="321296936"/>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txStyles>
    <p:title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203">
          <p15:clr>
            <a:srgbClr val="F26B43"/>
          </p15:clr>
        </p15:guide>
        <p15:guide id="5"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26.xml"/><Relationship Id="rId6" Type="http://schemas.openxmlformats.org/officeDocument/2006/relationships/image" Target="../media/image12.emf"/><Relationship Id="rId5" Type="http://schemas.openxmlformats.org/officeDocument/2006/relationships/image" Target="../media/image11.png"/><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diagramData" Target="../diagrams/data1.xml"/><Relationship Id="rId21" Type="http://schemas.openxmlformats.org/officeDocument/2006/relationships/image" Target="../media/image26.png"/><Relationship Id="rId7" Type="http://schemas.microsoft.com/office/2007/relationships/diagramDrawing" Target="../diagrams/drawing1.xml"/><Relationship Id="rId12" Type="http://schemas.openxmlformats.org/officeDocument/2006/relationships/image" Target="../media/image17.jpeg"/><Relationship Id="rId17" Type="http://schemas.openxmlformats.org/officeDocument/2006/relationships/image" Target="../media/image22.png"/><Relationship Id="rId2" Type="http://schemas.openxmlformats.org/officeDocument/2006/relationships/notesSlide" Target="../notesSlides/notesSlide4.xml"/><Relationship Id="rId16" Type="http://schemas.openxmlformats.org/officeDocument/2006/relationships/image" Target="../media/image21.png"/><Relationship Id="rId20" Type="http://schemas.openxmlformats.org/officeDocument/2006/relationships/image" Target="../media/image25.png"/><Relationship Id="rId1" Type="http://schemas.openxmlformats.org/officeDocument/2006/relationships/slideLayout" Target="../slideLayouts/slideLayout18.xml"/><Relationship Id="rId6" Type="http://schemas.openxmlformats.org/officeDocument/2006/relationships/diagramColors" Target="../diagrams/colors1.xml"/><Relationship Id="rId11" Type="http://schemas.openxmlformats.org/officeDocument/2006/relationships/image" Target="../media/image16.png"/><Relationship Id="rId5" Type="http://schemas.openxmlformats.org/officeDocument/2006/relationships/diagramQuickStyle" Target="../diagrams/quickStyle1.xml"/><Relationship Id="rId15" Type="http://schemas.openxmlformats.org/officeDocument/2006/relationships/image" Target="../media/image20.emf"/><Relationship Id="rId10" Type="http://schemas.openxmlformats.org/officeDocument/2006/relationships/image" Target="../media/image15.jpeg"/><Relationship Id="rId19" Type="http://schemas.openxmlformats.org/officeDocument/2006/relationships/image" Target="../media/image24.png"/><Relationship Id="rId4" Type="http://schemas.openxmlformats.org/officeDocument/2006/relationships/diagramLayout" Target="../diagrams/layout1.xml"/><Relationship Id="rId9" Type="http://schemas.openxmlformats.org/officeDocument/2006/relationships/image" Target="../media/image14.jpeg"/><Relationship Id="rId14" Type="http://schemas.openxmlformats.org/officeDocument/2006/relationships/image" Target="../media/image19.emf"/></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1.xml"/><Relationship Id="rId5" Type="http://schemas.openxmlformats.org/officeDocument/2006/relationships/image" Target="../media/image27.jpeg"/><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6.xml"/><Relationship Id="rId1" Type="http://schemas.openxmlformats.org/officeDocument/2006/relationships/slideLayout" Target="../slideLayouts/slideLayout127.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130.xml"/><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36.xml"/><Relationship Id="rId5" Type="http://schemas.openxmlformats.org/officeDocument/2006/relationships/image" Target="../media/image23.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2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2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0.jpg"/><Relationship Id="rId7"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jpg"/></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8.xml"/><Relationship Id="rId5" Type="http://schemas.openxmlformats.org/officeDocument/2006/relationships/image" Target="../media/image50.png"/><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52.pn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24.xml"/><Relationship Id="rId5" Type="http://schemas.openxmlformats.org/officeDocument/2006/relationships/image" Target="../media/image58.emf"/><Relationship Id="rId4" Type="http://schemas.openxmlformats.org/officeDocument/2006/relationships/image" Target="../media/image51.png"/></Relationships>
</file>

<file path=ppt/slides/_rels/slide2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61.jp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62.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63.jp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64.jp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65.jp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66.png"/></Relationships>
</file>

<file path=ppt/slides/_rels/slide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2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0.xml"/></Relationships>
</file>

<file path=ppt/slides/_rels/slide2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0.xml"/><Relationship Id="rId1" Type="http://schemas.openxmlformats.org/officeDocument/2006/relationships/slideLayout" Target="../slideLayouts/slideLayout103.xml"/><Relationship Id="rId6" Type="http://schemas.openxmlformats.org/officeDocument/2006/relationships/image" Target="../media/image74.jpeg"/><Relationship Id="rId5" Type="http://schemas.openxmlformats.org/officeDocument/2006/relationships/image" Target="../media/image73.png"/><Relationship Id="rId4" Type="http://schemas.openxmlformats.org/officeDocument/2006/relationships/image" Target="../media/image72.png"/></Relationships>
</file>

<file path=ppt/slides/_rels/slide3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03.xml"/><Relationship Id="rId5" Type="http://schemas.openxmlformats.org/officeDocument/2006/relationships/image" Target="../media/image75.png"/><Relationship Id="rId4" Type="http://schemas.openxmlformats.org/officeDocument/2006/relationships/image" Target="../media/image73.png"/></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03.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3.png"/></Relationships>
</file>

<file path=ppt/slides/_rels/slide3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03.xml"/><Relationship Id="rId6" Type="http://schemas.openxmlformats.org/officeDocument/2006/relationships/image" Target="../media/image79.png"/><Relationship Id="rId5" Type="http://schemas.openxmlformats.org/officeDocument/2006/relationships/image" Target="../media/image78.jpeg"/><Relationship Id="rId4" Type="http://schemas.openxmlformats.org/officeDocument/2006/relationships/image" Target="../media/image73.png"/></Relationships>
</file>

<file path=ppt/slides/_rels/slide3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03.xml"/><Relationship Id="rId5" Type="http://schemas.openxmlformats.org/officeDocument/2006/relationships/image" Target="../media/image80.jpeg"/><Relationship Id="rId4" Type="http://schemas.openxmlformats.org/officeDocument/2006/relationships/image" Target="../media/image73.png"/></Relationships>
</file>

<file path=ppt/slides/_rels/slide3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1.xml"/><Relationship Id="rId1" Type="http://schemas.openxmlformats.org/officeDocument/2006/relationships/slideLayout" Target="../slideLayouts/slideLayout103.xml"/><Relationship Id="rId6" Type="http://schemas.openxmlformats.org/officeDocument/2006/relationships/image" Target="../media/image81.png"/><Relationship Id="rId5" Type="http://schemas.openxmlformats.org/officeDocument/2006/relationships/image" Target="../media/image73.png"/><Relationship Id="rId4" Type="http://schemas.openxmlformats.org/officeDocument/2006/relationships/image" Target="../media/image72.png"/></Relationships>
</file>

<file path=ppt/slides/_rels/slide3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83.jpeg"/></Relationships>
</file>

<file path=ppt/slides/_rels/slide3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8.png"/><Relationship Id="rId4" Type="http://schemas.openxmlformats.org/officeDocument/2006/relationships/notesSlide" Target="../notesSlides/notesSlide24.xml"/></Relationships>
</file>

<file path=ppt/slides/_rels/slide3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5.xml"/><Relationship Id="rId1" Type="http://schemas.openxmlformats.org/officeDocument/2006/relationships/slideLayout" Target="../slideLayouts/slideLayout103.xml"/><Relationship Id="rId4" Type="http://schemas.openxmlformats.org/officeDocument/2006/relationships/image" Target="../media/image92.png"/></Relationships>
</file>

<file path=ppt/slides/_rels/slide4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89.png"/><Relationship Id="rId1" Type="http://schemas.openxmlformats.org/officeDocument/2006/relationships/slideLayout" Target="../slideLayouts/slideLayout103.xml"/></Relationships>
</file>

<file path=ppt/slides/_rels/slide4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103.xml"/></Relationships>
</file>

<file path=ppt/slides/_rels/slide4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jpg"/><Relationship Id="rId1" Type="http://schemas.openxmlformats.org/officeDocument/2006/relationships/slideLayout" Target="../slideLayouts/slideLayout103.xml"/><Relationship Id="rId4" Type="http://schemas.openxmlformats.org/officeDocument/2006/relationships/image" Target="../media/image98.png"/></Relationships>
</file>

<file path=ppt/slides/_rels/slide4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4.png"/><Relationship Id="rId1" Type="http://schemas.openxmlformats.org/officeDocument/2006/relationships/slideLayout" Target="../slideLayouts/slideLayout103.xml"/></Relationships>
</file>

<file path=ppt/slides/_rels/slide44.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4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0.xml"/></Relationships>
</file>

<file path=ppt/slides/_rels/slide4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53.xml"/></Relationships>
</file>

<file path=ppt/slides/_rels/slide4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6.xml"/><Relationship Id="rId1" Type="http://schemas.openxmlformats.org/officeDocument/2006/relationships/slideLayout" Target="../slideLayouts/slideLayout53.xml"/></Relationships>
</file>

<file path=ppt/slides/_rels/slide4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27.xml"/><Relationship Id="rId1" Type="http://schemas.openxmlformats.org/officeDocument/2006/relationships/slideLayout" Target="../slideLayouts/slideLayout53.xml"/></Relationships>
</file>

<file path=ppt/slides/_rels/slide4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51.xml.rels><?xml version="1.0" encoding="UTF-8" standalone="yes"?>
<Relationships xmlns="http://schemas.openxmlformats.org/package/2006/relationships"><Relationship Id="rId8" Type="http://schemas.openxmlformats.org/officeDocument/2006/relationships/image" Target="../media/image109.jpeg"/><Relationship Id="rId3" Type="http://schemas.openxmlformats.org/officeDocument/2006/relationships/image" Target="../media/image104.jpeg"/><Relationship Id="rId7" Type="http://schemas.openxmlformats.org/officeDocument/2006/relationships/image" Target="../media/image108.jpg"/><Relationship Id="rId2" Type="http://schemas.openxmlformats.org/officeDocument/2006/relationships/image" Target="../media/image103.jpeg"/><Relationship Id="rId1" Type="http://schemas.openxmlformats.org/officeDocument/2006/relationships/slideLayout" Target="../slideLayouts/slideLayout48.xml"/><Relationship Id="rId6" Type="http://schemas.openxmlformats.org/officeDocument/2006/relationships/image" Target="../media/image107.jpeg"/><Relationship Id="rId5" Type="http://schemas.openxmlformats.org/officeDocument/2006/relationships/image" Target="../media/image106.jpeg"/><Relationship Id="rId4" Type="http://schemas.openxmlformats.org/officeDocument/2006/relationships/image" Target="../media/image105.jpeg"/></Relationships>
</file>

<file path=ppt/slides/_rels/slide52.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48.xml"/><Relationship Id="rId4" Type="http://schemas.openxmlformats.org/officeDocument/2006/relationships/image" Target="../media/image112.png"/></Relationships>
</file>

<file path=ppt/slides/_rels/slide53.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48.xml"/></Relationships>
</file>

<file path=ppt/slides/_rels/slide54.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28.xml"/><Relationship Id="rId1" Type="http://schemas.openxmlformats.org/officeDocument/2006/relationships/slideLayout" Target="../slideLayouts/slideLayout48.xml"/><Relationship Id="rId4" Type="http://schemas.openxmlformats.org/officeDocument/2006/relationships/image" Target="../media/image114.jpeg"/></Relationships>
</file>

<file path=ppt/slides/_rels/slide55.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notesSlide" Target="../notesSlides/notesSlide29.xml"/><Relationship Id="rId1" Type="http://schemas.openxmlformats.org/officeDocument/2006/relationships/slideLayout" Target="../slideLayouts/slideLayout48.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5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30.xml"/><Relationship Id="rId1" Type="http://schemas.openxmlformats.org/officeDocument/2006/relationships/slideLayout" Target="../slideLayouts/slideLayout48.xml"/><Relationship Id="rId4" Type="http://schemas.openxmlformats.org/officeDocument/2006/relationships/image" Target="../media/image120.jpg"/></Relationships>
</file>

<file path=ppt/slides/_rels/slide5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31.xml"/><Relationship Id="rId1" Type="http://schemas.openxmlformats.org/officeDocument/2006/relationships/slideLayout" Target="../slideLayouts/slideLayout48.xml"/><Relationship Id="rId5" Type="http://schemas.openxmlformats.org/officeDocument/2006/relationships/image" Target="../media/image123.png"/><Relationship Id="rId4" Type="http://schemas.openxmlformats.org/officeDocument/2006/relationships/image" Target="../media/image122.jp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59.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tiff"/><Relationship Id="rId1" Type="http://schemas.openxmlformats.org/officeDocument/2006/relationships/slideLayout" Target="../slideLayouts/slideLayout48.xml"/><Relationship Id="rId4" Type="http://schemas.openxmlformats.org/officeDocument/2006/relationships/image" Target="../media/image126.jp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61.xml.rels><?xml version="1.0" encoding="UTF-8" standalone="yes"?>
<Relationships xmlns="http://schemas.openxmlformats.org/package/2006/relationships"><Relationship Id="rId3" Type="http://schemas.openxmlformats.org/officeDocument/2006/relationships/image" Target="../media/image127.jpg"/><Relationship Id="rId2" Type="http://schemas.openxmlformats.org/officeDocument/2006/relationships/notesSlide" Target="../notesSlides/notesSlide32.xml"/><Relationship Id="rId1" Type="http://schemas.openxmlformats.org/officeDocument/2006/relationships/slideLayout" Target="../slideLayouts/slideLayout48.xml"/></Relationships>
</file>

<file path=ppt/slides/_rels/slide62.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33.xml"/><Relationship Id="rId1" Type="http://schemas.openxmlformats.org/officeDocument/2006/relationships/slideLayout" Target="../slideLayouts/slideLayout48.xml"/></Relationships>
</file>

<file path=ppt/slides/_rels/slide6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0.xml"/></Relationships>
</file>

<file path=ppt/slides/_rels/slide64.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7.xml"/></Relationships>
</file>

<file path=ppt/slides/_rels/slide65.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7.xml"/></Relationships>
</file>

<file path=ppt/slides/_rels/slide6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2.xml"/></Relationships>
</file>

<file path=ppt/slides/_rels/slide6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48.xml"/></Relationships>
</file>

<file path=ppt/slides/_rels/slide6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130.png"/><Relationship Id="rId1" Type="http://schemas.openxmlformats.org/officeDocument/2006/relationships/slideLayout" Target="../slideLayouts/slideLayout48.xml"/><Relationship Id="rId5" Type="http://schemas.microsoft.com/office/2007/relationships/hdphoto" Target="../media/hdphoto2.wdp"/><Relationship Id="rId4" Type="http://schemas.openxmlformats.org/officeDocument/2006/relationships/image" Target="../media/image131.png"/></Relationships>
</file>

<file path=ppt/slides/_rels/slide6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1.png"/><Relationship Id="rId1" Type="http://schemas.openxmlformats.org/officeDocument/2006/relationships/slideLayout" Target="../slideLayouts/slideLayout48.xml"/><Relationship Id="rId5" Type="http://schemas.openxmlformats.org/officeDocument/2006/relationships/image" Target="../media/image130.png"/><Relationship Id="rId4" Type="http://schemas.openxmlformats.org/officeDocument/2006/relationships/image" Target="../media/image132.png"/></Relationships>
</file>

<file path=ppt/slides/_rels/slide70.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3.png"/><Relationship Id="rId1" Type="http://schemas.openxmlformats.org/officeDocument/2006/relationships/slideLayout" Target="../slideLayouts/slideLayout48.xml"/><Relationship Id="rId5" Type="http://schemas.openxmlformats.org/officeDocument/2006/relationships/image" Target="../media/image132.png"/><Relationship Id="rId4" Type="http://schemas.microsoft.com/office/2007/relationships/hdphoto" Target="../media/hdphoto2.wdp"/></Relationships>
</file>

<file path=ppt/slides/_rels/slide7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2.xml"/></Relationships>
</file>

<file path=ppt/slides/_rels/slide72.xml.rels><?xml version="1.0" encoding="UTF-8" standalone="yes"?>
<Relationships xmlns="http://schemas.openxmlformats.org/package/2006/relationships"><Relationship Id="rId2" Type="http://schemas.openxmlformats.org/officeDocument/2006/relationships/image" Target="../media/image134.jpg"/><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2.xml"/></Relationships>
</file>

<file path=ppt/slides/_rels/slide7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35.png"/><Relationship Id="rId1" Type="http://schemas.openxmlformats.org/officeDocument/2006/relationships/slideLayout" Target="../slideLayouts/slideLayout18.xml"/></Relationships>
</file>

<file path=ppt/slides/_rels/slide75.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77.xml"/><Relationship Id="rId5" Type="http://schemas.microsoft.com/office/2007/relationships/hdphoto" Target="../media/hdphoto3.wdp"/><Relationship Id="rId4" Type="http://schemas.openxmlformats.org/officeDocument/2006/relationships/image" Target="../media/image135.png"/></Relationships>
</file>

<file path=ppt/slides/_rels/slide76.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77.xml"/></Relationships>
</file>

<file path=ppt/slides/_rels/slide7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2.xml"/></Relationships>
</file>

<file path=ppt/slides/_rels/slide78.xml.rels><?xml version="1.0" encoding="UTF-8" standalone="yes"?>
<Relationships xmlns="http://schemas.openxmlformats.org/package/2006/relationships"><Relationship Id="rId2" Type="http://schemas.openxmlformats.org/officeDocument/2006/relationships/image" Target="../media/image139.jpg"/><Relationship Id="rId1" Type="http://schemas.openxmlformats.org/officeDocument/2006/relationships/slideLayout" Target="../slideLayouts/slideLayout76.xml"/></Relationships>
</file>

<file path=ppt/slides/_rels/slide7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2.xml"/></Relationships>
</file>

<file path=ppt/slides/_rels/slide80.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76.xml"/></Relationships>
</file>

<file path=ppt/slides/_rels/slide81.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77087D-1ABE-4BA0-A725-E6FA0A997AB7}"/>
              </a:ext>
            </a:extLst>
          </p:cNvPr>
          <p:cNvPicPr>
            <a:picLocks noChangeAspect="1"/>
          </p:cNvPicPr>
          <p:nvPr/>
        </p:nvPicPr>
        <p:blipFill rotWithShape="1">
          <a:blip r:embed="rId3"/>
          <a:srcRect l="3434" t="24078" r="801"/>
          <a:stretch/>
        </p:blipFill>
        <p:spPr>
          <a:xfrm>
            <a:off x="407988" y="1"/>
            <a:ext cx="11376026" cy="5084762"/>
          </a:xfrm>
          <a:prstGeom prst="rect">
            <a:avLst/>
          </a:prstGeom>
        </p:spPr>
      </p:pic>
      <p:sp>
        <p:nvSpPr>
          <p:cNvPr id="8" name="Undertitel 2"/>
          <p:cNvSpPr>
            <a:spLocks noGrp="1"/>
          </p:cNvSpPr>
          <p:nvPr>
            <p:ph type="subTitle" idx="4294967295"/>
          </p:nvPr>
        </p:nvSpPr>
        <p:spPr>
          <a:xfrm>
            <a:off x="439791" y="5166843"/>
            <a:ext cx="4235903" cy="1154444"/>
          </a:xfrm>
        </p:spPr>
        <p:txBody>
          <a:bodyPr>
            <a:noAutofit/>
          </a:bodyPr>
          <a:lstStyle/>
          <a:p>
            <a:pPr marL="0" indent="0" algn="l">
              <a:lnSpc>
                <a:spcPts val="2120"/>
              </a:lnSpc>
              <a:spcAft>
                <a:spcPts val="600"/>
              </a:spcAft>
              <a:buNone/>
            </a:pPr>
            <a:r>
              <a:rPr lang="da-DK" sz="1600" dirty="0" err="1">
                <a:ea typeface="Noa LT Std" charset="0"/>
              </a:rPr>
              <a:t>Introduction</a:t>
            </a:r>
            <a:r>
              <a:rPr lang="da-DK" sz="1600" dirty="0">
                <a:ea typeface="Noa LT Std" charset="0"/>
              </a:rPr>
              <a:t> to </a:t>
            </a:r>
            <a:r>
              <a:rPr lang="da-DK" sz="1600" dirty="0" err="1">
                <a:ea typeface="Noa LT Std" charset="0"/>
              </a:rPr>
              <a:t>Affinity</a:t>
            </a:r>
            <a:r>
              <a:rPr lang="da-DK" sz="1600" dirty="0">
                <a:ea typeface="Noa LT Std" charset="0"/>
              </a:rPr>
              <a:t> Compact</a:t>
            </a:r>
            <a:br>
              <a:rPr lang="da-DK" sz="1600">
                <a:ea typeface="Noa LT Std" charset="0"/>
              </a:rPr>
            </a:br>
            <a:r>
              <a:rPr lang="da-DK" sz="1600">
                <a:ea typeface="Noa LT Std" charset="0"/>
              </a:rPr>
              <a:t>By </a:t>
            </a:r>
            <a:r>
              <a:rPr lang="da-DK" sz="1600" dirty="0">
                <a:ea typeface="Noa LT Std" charset="0"/>
              </a:rPr>
              <a:t>Ole Lundsgaard, </a:t>
            </a:r>
            <a:br>
              <a:rPr lang="da-DK" sz="1600" dirty="0">
                <a:ea typeface="Noa LT Std" charset="0"/>
              </a:rPr>
            </a:br>
            <a:r>
              <a:rPr lang="da-DK" sz="1600" dirty="0">
                <a:ea typeface="Noa LT Std" charset="0"/>
              </a:rPr>
              <a:t>Senior Product Manager</a:t>
            </a:r>
          </a:p>
        </p:txBody>
      </p:sp>
    </p:spTree>
    <p:extLst>
      <p:ext uri="{BB962C8B-B14F-4D97-AF65-F5344CB8AC3E}">
        <p14:creationId xmlns:p14="http://schemas.microsoft.com/office/powerpoint/2010/main" val="2035915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7182694F-7CCF-A24D-BB95-1726AC56BDCE}"/>
              </a:ext>
            </a:extLst>
          </p:cNvPr>
          <p:cNvSpPr/>
          <p:nvPr/>
        </p:nvSpPr>
        <p:spPr>
          <a:xfrm>
            <a:off x="0" y="0"/>
            <a:ext cx="12192000" cy="576672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Title 1">
            <a:extLst>
              <a:ext uri="{FF2B5EF4-FFF2-40B4-BE49-F238E27FC236}">
                <a16:creationId xmlns:a16="http://schemas.microsoft.com/office/drawing/2014/main" id="{79DCB00C-41EE-3E4A-B6EA-CBCCB99F1EE8}"/>
              </a:ext>
            </a:extLst>
          </p:cNvPr>
          <p:cNvSpPr>
            <a:spLocks noGrp="1"/>
          </p:cNvSpPr>
          <p:nvPr>
            <p:ph type="title" idx="4294967295"/>
          </p:nvPr>
        </p:nvSpPr>
        <p:spPr>
          <a:xfrm>
            <a:off x="407988" y="414337"/>
            <a:ext cx="10515600" cy="647700"/>
          </a:xfrm>
        </p:spPr>
        <p:txBody>
          <a:bodyPr lIns="0" tIns="0" rIns="0" bIns="0" anchor="t"/>
          <a:lstStyle/>
          <a:p>
            <a:r>
              <a:rPr lang="da-DK" dirty="0"/>
              <a:t>Agenda</a:t>
            </a:r>
          </a:p>
        </p:txBody>
      </p:sp>
      <p:pic>
        <p:nvPicPr>
          <p:cNvPr id="3" name="Picture 2"/>
          <p:cNvPicPr preferRelativeResize="0">
            <a:picLocks noChangeAspect="1"/>
          </p:cNvPicPr>
          <p:nvPr/>
        </p:nvPicPr>
        <p:blipFill rotWithShape="1">
          <a:blip r:embed="rId3"/>
          <a:srcRect l="172" t="11600"/>
          <a:stretch/>
        </p:blipFill>
        <p:spPr>
          <a:xfrm>
            <a:off x="7289800" y="0"/>
            <a:ext cx="4902200" cy="5766727"/>
          </a:xfrm>
          <a:prstGeom prst="rect">
            <a:avLst/>
          </a:prstGeom>
        </p:spPr>
      </p:pic>
      <p:sp>
        <p:nvSpPr>
          <p:cNvPr id="8" name="Rektangel 7">
            <a:extLst>
              <a:ext uri="{FF2B5EF4-FFF2-40B4-BE49-F238E27FC236}">
                <a16:creationId xmlns:a16="http://schemas.microsoft.com/office/drawing/2014/main" id="{46407659-86B5-354A-ACBC-C424D5A6ABFA}"/>
              </a:ext>
            </a:extLst>
          </p:cNvPr>
          <p:cNvSpPr/>
          <p:nvPr/>
        </p:nvSpPr>
        <p:spPr>
          <a:xfrm>
            <a:off x="6214722" y="0"/>
            <a:ext cx="2200957" cy="5766727"/>
          </a:xfrm>
          <a:prstGeom prst="rect">
            <a:avLst/>
          </a:prstGeom>
          <a:gradFill>
            <a:gsLst>
              <a:gs pos="0">
                <a:schemeClr val="accent1">
                  <a:lumMod val="0"/>
                  <a:lumOff val="100000"/>
                  <a:alpha val="0"/>
                </a:schemeClr>
              </a:gs>
              <a:gs pos="48000">
                <a:schemeClr val="bg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5" name="Content Placeholder 2"/>
          <p:cNvSpPr>
            <a:spLocks noGrp="1"/>
          </p:cNvSpPr>
          <p:nvPr>
            <p:ph idx="4294967295"/>
          </p:nvPr>
        </p:nvSpPr>
        <p:spPr>
          <a:xfrm>
            <a:off x="407988" y="1180572"/>
            <a:ext cx="6056313" cy="4221162"/>
          </a:xfrm>
        </p:spPr>
        <p:txBody>
          <a:bodyPr lIns="0" tIns="0" rIns="0" bIns="46800">
            <a:normAutofit/>
          </a:bodyPr>
          <a:lstStyle/>
          <a:p>
            <a:pPr marL="194400" indent="-192600">
              <a:lnSpc>
                <a:spcPct val="100000"/>
              </a:lnSpc>
              <a:spcBef>
                <a:spcPts val="600"/>
              </a:spcBef>
            </a:pPr>
            <a:r>
              <a:rPr lang="en-US" dirty="0"/>
              <a:t>Introduction </a:t>
            </a:r>
          </a:p>
          <a:p>
            <a:pPr marL="194400" indent="-192600" fontAlgn="t">
              <a:lnSpc>
                <a:spcPct val="100000"/>
              </a:lnSpc>
              <a:spcBef>
                <a:spcPts val="600"/>
              </a:spcBef>
            </a:pPr>
            <a:r>
              <a:rPr lang="en-US" dirty="0"/>
              <a:t>How we create fitting solutions at Interacoustics </a:t>
            </a:r>
            <a:endParaRPr lang="en-US" dirty="0">
              <a:solidFill>
                <a:srgbClr val="000000"/>
              </a:solidFill>
            </a:endParaRPr>
          </a:p>
          <a:p>
            <a:pPr marL="194400" lvl="0" indent="-192600">
              <a:lnSpc>
                <a:spcPct val="100000"/>
              </a:lnSpc>
              <a:spcBef>
                <a:spcPts val="600"/>
              </a:spcBef>
            </a:pPr>
            <a:r>
              <a:rPr lang="en-US" dirty="0">
                <a:solidFill>
                  <a:srgbClr val="000000"/>
                </a:solidFill>
              </a:rPr>
              <a:t>Understanding the universe of the hearing care professional</a:t>
            </a:r>
          </a:p>
          <a:p>
            <a:pPr marL="194400" indent="-192600" fontAlgn="t">
              <a:lnSpc>
                <a:spcPct val="100000"/>
              </a:lnSpc>
              <a:spcBef>
                <a:spcPts val="600"/>
              </a:spcBef>
            </a:pPr>
            <a:r>
              <a:rPr lang="en-US" dirty="0"/>
              <a:t>The next generation of fitting products:</a:t>
            </a:r>
            <a:br>
              <a:rPr lang="en-US" dirty="0"/>
            </a:br>
            <a:r>
              <a:rPr lang="en-US" dirty="0"/>
              <a:t>Affinity Compact</a:t>
            </a:r>
          </a:p>
          <a:p>
            <a:pPr marL="194400" indent="-192600" fontAlgn="t">
              <a:lnSpc>
                <a:spcPct val="100000"/>
              </a:lnSpc>
              <a:spcBef>
                <a:spcPts val="600"/>
              </a:spcBef>
            </a:pPr>
            <a:r>
              <a:rPr lang="en-US" dirty="0"/>
              <a:t>Unique features</a:t>
            </a:r>
          </a:p>
          <a:p>
            <a:pPr marL="194400" indent="-192600" fontAlgn="t">
              <a:lnSpc>
                <a:spcPct val="100000"/>
              </a:lnSpc>
              <a:spcBef>
                <a:spcPts val="600"/>
              </a:spcBef>
            </a:pPr>
            <a:r>
              <a:rPr lang="en-GB" dirty="0"/>
              <a:t>Tools to optimize your workflow</a:t>
            </a:r>
            <a:endParaRPr lang="en-US" dirty="0"/>
          </a:p>
          <a:p>
            <a:pPr marL="194400" indent="-192600">
              <a:lnSpc>
                <a:spcPct val="100000"/>
              </a:lnSpc>
              <a:spcBef>
                <a:spcPts val="600"/>
              </a:spcBef>
            </a:pPr>
            <a:r>
              <a:rPr lang="en-GB" dirty="0"/>
              <a:t>Affinity Compact v </a:t>
            </a:r>
            <a:r>
              <a:rPr lang="en-GB" dirty="0" err="1"/>
              <a:t>Aurical</a:t>
            </a:r>
            <a:endParaRPr lang="en-US" dirty="0"/>
          </a:p>
          <a:p>
            <a:pPr marL="194400" indent="-192600">
              <a:lnSpc>
                <a:spcPct val="100000"/>
              </a:lnSpc>
              <a:spcBef>
                <a:spcPts val="600"/>
              </a:spcBef>
            </a:pPr>
            <a:r>
              <a:rPr lang="en-US" dirty="0"/>
              <a:t>The hardware</a:t>
            </a:r>
          </a:p>
          <a:p>
            <a:pPr marL="194400" indent="-192600">
              <a:lnSpc>
                <a:spcPct val="100000"/>
              </a:lnSpc>
              <a:spcBef>
                <a:spcPts val="600"/>
              </a:spcBef>
            </a:pPr>
            <a:r>
              <a:rPr lang="en-US" dirty="0"/>
              <a:t>New features in the calibration</a:t>
            </a:r>
          </a:p>
        </p:txBody>
      </p:sp>
    </p:spTree>
    <p:extLst>
      <p:ext uri="{BB962C8B-B14F-4D97-AF65-F5344CB8AC3E}">
        <p14:creationId xmlns:p14="http://schemas.microsoft.com/office/powerpoint/2010/main" val="2287036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4">
            <a:extLst>
              <a:ext uri="{FF2B5EF4-FFF2-40B4-BE49-F238E27FC236}">
                <a16:creationId xmlns:a16="http://schemas.microsoft.com/office/drawing/2014/main" id="{343E517C-077F-A942-9597-C2A6177DA3EA}"/>
              </a:ext>
            </a:extLst>
          </p:cNvPr>
          <p:cNvPicPr>
            <a:picLocks noGrp="1" noChangeAspect="1"/>
          </p:cNvPicPr>
          <p:nvPr>
            <p:ph idx="1"/>
          </p:nvPr>
        </p:nvPicPr>
        <p:blipFill rotWithShape="1">
          <a:blip r:embed="rId3"/>
          <a:srcRect l="1773" r="3067" b="8106"/>
          <a:stretch/>
        </p:blipFill>
        <p:spPr>
          <a:xfrm>
            <a:off x="396000" y="1723206"/>
            <a:ext cx="5295600" cy="3600000"/>
          </a:xfrm>
        </p:spPr>
      </p:pic>
      <p:pic>
        <p:nvPicPr>
          <p:cNvPr id="10" name="Picture 6">
            <a:extLst>
              <a:ext uri="{FF2B5EF4-FFF2-40B4-BE49-F238E27FC236}">
                <a16:creationId xmlns:a16="http://schemas.microsoft.com/office/drawing/2014/main" id="{BD2ABEA5-86C7-7440-A866-08E7CFA3A149}"/>
              </a:ext>
            </a:extLst>
          </p:cNvPr>
          <p:cNvPicPr>
            <a:picLocks noChangeAspect="1"/>
          </p:cNvPicPr>
          <p:nvPr/>
        </p:nvPicPr>
        <p:blipFill rotWithShape="1">
          <a:blip r:embed="rId4"/>
          <a:srcRect b="462"/>
          <a:stretch/>
        </p:blipFill>
        <p:spPr>
          <a:xfrm>
            <a:off x="6487163" y="1723206"/>
            <a:ext cx="5296583" cy="3600000"/>
          </a:xfrm>
          <a:prstGeom prst="rect">
            <a:avLst/>
          </a:prstGeom>
        </p:spPr>
      </p:pic>
      <p:pic>
        <p:nvPicPr>
          <p:cNvPr id="16" name="Picture 8">
            <a:extLst>
              <a:ext uri="{FF2B5EF4-FFF2-40B4-BE49-F238E27FC236}">
                <a16:creationId xmlns:a16="http://schemas.microsoft.com/office/drawing/2014/main" id="{D5305380-927B-D245-A83E-EB2A0AA8337C}"/>
              </a:ext>
            </a:extLst>
          </p:cNvPr>
          <p:cNvPicPr>
            <a:picLocks noChangeAspect="1"/>
          </p:cNvPicPr>
          <p:nvPr/>
        </p:nvPicPr>
        <p:blipFill>
          <a:blip r:embed="rId5"/>
          <a:stretch>
            <a:fillRect/>
          </a:stretch>
        </p:blipFill>
        <p:spPr>
          <a:xfrm>
            <a:off x="9264352" y="108951"/>
            <a:ext cx="4047508" cy="2032803"/>
          </a:xfrm>
          <a:prstGeom prst="rect">
            <a:avLst/>
          </a:prstGeom>
        </p:spPr>
      </p:pic>
      <p:pic>
        <p:nvPicPr>
          <p:cNvPr id="17" name="Billede 16">
            <a:extLst>
              <a:ext uri="{FF2B5EF4-FFF2-40B4-BE49-F238E27FC236}">
                <a16:creationId xmlns:a16="http://schemas.microsoft.com/office/drawing/2014/main" id="{F004E177-0899-B04E-A879-935AB372F23F}"/>
              </a:ext>
            </a:extLst>
          </p:cNvPr>
          <p:cNvPicPr>
            <a:picLocks noChangeAspect="1"/>
          </p:cNvPicPr>
          <p:nvPr/>
        </p:nvPicPr>
        <p:blipFill>
          <a:blip r:embed="rId6"/>
          <a:stretch>
            <a:fillRect/>
          </a:stretch>
        </p:blipFill>
        <p:spPr>
          <a:xfrm>
            <a:off x="9624392" y="762073"/>
            <a:ext cx="1104623" cy="888030"/>
          </a:xfrm>
          <a:prstGeom prst="rect">
            <a:avLst/>
          </a:prstGeom>
        </p:spPr>
      </p:pic>
      <p:sp>
        <p:nvSpPr>
          <p:cNvPr id="18" name="Title 1">
            <a:extLst>
              <a:ext uri="{FF2B5EF4-FFF2-40B4-BE49-F238E27FC236}">
                <a16:creationId xmlns:a16="http://schemas.microsoft.com/office/drawing/2014/main" id="{A1F135D4-9530-9A4E-9BF3-3C95CB950227}"/>
              </a:ext>
            </a:extLst>
          </p:cNvPr>
          <p:cNvSpPr txBox="1">
            <a:spLocks/>
          </p:cNvSpPr>
          <p:nvPr/>
        </p:nvSpPr>
        <p:spPr>
          <a:xfrm>
            <a:off x="408000" y="351000"/>
            <a:ext cx="10515600" cy="648072"/>
          </a:xfrm>
          <a:prstGeom prst="rect">
            <a:avLst/>
          </a:prstGeom>
        </p:spPr>
        <p:txBody>
          <a:bodyPr vert="horz" lIns="0" tIns="0" rIns="0" bIns="0" rtlCol="0" anchor="t">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da-DK" sz="3200" b="0" i="0" u="none" strike="noStrike" kern="1200" cap="none" spc="0" normalizeH="0" baseline="0" noProof="0" dirty="0" err="1">
                <a:ln>
                  <a:noFill/>
                </a:ln>
                <a:solidFill>
                  <a:srgbClr val="000000"/>
                </a:solidFill>
                <a:effectLst/>
                <a:uLnTx/>
                <a:uFillTx/>
                <a:latin typeface="Arial" panose="020B0604020202020204" pitchFamily="34" charset="0"/>
                <a:ea typeface="+mj-ea"/>
                <a:cs typeface="Arial" panose="020B0604020202020204" pitchFamily="34" charset="0"/>
              </a:rPr>
              <a:t>Introduction</a:t>
            </a:r>
            <a:endParaRPr kumimoji="0" lang="da-DK"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837016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ktangel 39">
            <a:extLst>
              <a:ext uri="{FF2B5EF4-FFF2-40B4-BE49-F238E27FC236}">
                <a16:creationId xmlns:a16="http://schemas.microsoft.com/office/drawing/2014/main" id="{49D73C2E-7FDA-F043-9CC1-F49735C1CABB}"/>
              </a:ext>
            </a:extLst>
          </p:cNvPr>
          <p:cNvSpPr/>
          <p:nvPr/>
        </p:nvSpPr>
        <p:spPr>
          <a:xfrm>
            <a:off x="0" y="0"/>
            <a:ext cx="12192000" cy="576672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graphicFrame>
        <p:nvGraphicFramePr>
          <p:cNvPr id="84" name="Diagram 83">
            <a:extLst>
              <a:ext uri="{FF2B5EF4-FFF2-40B4-BE49-F238E27FC236}">
                <a16:creationId xmlns:a16="http://schemas.microsoft.com/office/drawing/2014/main" id="{D0911BF1-B7A6-8343-A053-9F418960F9B8}"/>
              </a:ext>
            </a:extLst>
          </p:cNvPr>
          <p:cNvGraphicFramePr/>
          <p:nvPr>
            <p:extLst>
              <p:ext uri="{D42A27DB-BD31-4B8C-83A1-F6EECF244321}">
                <p14:modId xmlns:p14="http://schemas.microsoft.com/office/powerpoint/2010/main" val="20227254"/>
              </p:ext>
            </p:extLst>
          </p:nvPr>
        </p:nvGraphicFramePr>
        <p:xfrm>
          <a:off x="89890" y="175712"/>
          <a:ext cx="11766750" cy="4175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5" name="Rectangle 2">
            <a:extLst>
              <a:ext uri="{FF2B5EF4-FFF2-40B4-BE49-F238E27FC236}">
                <a16:creationId xmlns:a16="http://schemas.microsoft.com/office/drawing/2014/main" id="{766EB8F2-F94B-0F4B-A394-3546824FC34C}"/>
              </a:ext>
            </a:extLst>
          </p:cNvPr>
          <p:cNvSpPr>
            <a:spLocks noGrp="1" noChangeArrowheads="1"/>
          </p:cNvSpPr>
          <p:nvPr>
            <p:ph type="title" idx="4294967295"/>
          </p:nvPr>
        </p:nvSpPr>
        <p:spPr>
          <a:xfrm>
            <a:off x="408000" y="410437"/>
            <a:ext cx="8229600" cy="568325"/>
          </a:xfrm>
        </p:spPr>
        <p:txBody>
          <a:bodyPr>
            <a:noAutofit/>
          </a:bodyPr>
          <a:lstStyle/>
          <a:p>
            <a:pPr eaLnBrk="1" hangingPunct="1"/>
            <a:r>
              <a:rPr lang="en-GB" dirty="0"/>
              <a:t>Our fitting evolution </a:t>
            </a:r>
          </a:p>
        </p:txBody>
      </p:sp>
      <p:sp>
        <p:nvSpPr>
          <p:cNvPr id="86" name="TextBox 5">
            <a:extLst>
              <a:ext uri="{FF2B5EF4-FFF2-40B4-BE49-F238E27FC236}">
                <a16:creationId xmlns:a16="http://schemas.microsoft.com/office/drawing/2014/main" id="{D5F34E64-6832-4649-9EBD-AC79B084F64E}"/>
              </a:ext>
            </a:extLst>
          </p:cNvPr>
          <p:cNvSpPr txBox="1"/>
          <p:nvPr/>
        </p:nvSpPr>
        <p:spPr>
          <a:xfrm>
            <a:off x="592890" y="3786172"/>
            <a:ext cx="1706954"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MS25/MS40</a:t>
            </a:r>
          </a:p>
        </p:txBody>
      </p:sp>
      <p:sp>
        <p:nvSpPr>
          <p:cNvPr id="87" name="TextBox 6">
            <a:extLst>
              <a:ext uri="{FF2B5EF4-FFF2-40B4-BE49-F238E27FC236}">
                <a16:creationId xmlns:a16="http://schemas.microsoft.com/office/drawing/2014/main" id="{6236226B-F19F-4F41-85B5-B7E1DC30D722}"/>
              </a:ext>
            </a:extLst>
          </p:cNvPr>
          <p:cNvSpPr txBox="1"/>
          <p:nvPr/>
        </p:nvSpPr>
        <p:spPr>
          <a:xfrm>
            <a:off x="6211977" y="2191636"/>
            <a:ext cx="168422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Callisto</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p>
        </p:txBody>
      </p:sp>
      <p:sp>
        <p:nvSpPr>
          <p:cNvPr id="88" name="TextBox 15">
            <a:extLst>
              <a:ext uri="{FF2B5EF4-FFF2-40B4-BE49-F238E27FC236}">
                <a16:creationId xmlns:a16="http://schemas.microsoft.com/office/drawing/2014/main" id="{C8AC6684-D13A-314F-BC6F-BCF3D688993D}"/>
              </a:ext>
            </a:extLst>
          </p:cNvPr>
          <p:cNvSpPr txBox="1">
            <a:spLocks noChangeArrowheads="1"/>
          </p:cNvSpPr>
          <p:nvPr/>
        </p:nvSpPr>
        <p:spPr bwMode="auto">
          <a:xfrm>
            <a:off x="592607" y="4155276"/>
            <a:ext cx="1645919" cy="1015663"/>
          </a:xfrm>
          <a:prstGeom prst="rect">
            <a:avLst/>
          </a:prstGeom>
          <a:noFill/>
          <a:ln w="9525">
            <a:noFill/>
            <a:miter lim="800000"/>
            <a:headEnd/>
            <a:tailEnd/>
          </a:ln>
        </p:spPr>
        <p:txBody>
          <a:bodyPr wrap="square">
            <a:spAutoFit/>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Dedicated instrument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Known technology</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Standalone</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Limited flexibility</a:t>
            </a:r>
          </a:p>
        </p:txBody>
      </p:sp>
      <p:sp>
        <p:nvSpPr>
          <p:cNvPr id="89" name="TextBox 16">
            <a:extLst>
              <a:ext uri="{FF2B5EF4-FFF2-40B4-BE49-F238E27FC236}">
                <a16:creationId xmlns:a16="http://schemas.microsoft.com/office/drawing/2014/main" id="{0E62FBB1-FB4A-F849-9425-92FFA7CE3754}"/>
              </a:ext>
            </a:extLst>
          </p:cNvPr>
          <p:cNvSpPr txBox="1">
            <a:spLocks noChangeArrowheads="1"/>
          </p:cNvSpPr>
          <p:nvPr/>
        </p:nvSpPr>
        <p:spPr bwMode="auto">
          <a:xfrm>
            <a:off x="4313227" y="2905052"/>
            <a:ext cx="1621358" cy="1569660"/>
          </a:xfrm>
          <a:prstGeom prst="rect">
            <a:avLst/>
          </a:prstGeom>
          <a:noFill/>
          <a:ln w="9525">
            <a:noFill/>
            <a:miter lim="800000"/>
            <a:headEnd/>
            <a:tailEnd/>
          </a:ln>
        </p:spPr>
        <p:txBody>
          <a:bodyPr wrap="square">
            <a:spAutoFit/>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PC-based instrument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Introduce a new workflow </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Flexibility focus</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All in one software platform</a:t>
            </a:r>
          </a:p>
        </p:txBody>
      </p:sp>
      <p:sp>
        <p:nvSpPr>
          <p:cNvPr id="90" name="TextBox 17">
            <a:extLst>
              <a:ext uri="{FF2B5EF4-FFF2-40B4-BE49-F238E27FC236}">
                <a16:creationId xmlns:a16="http://schemas.microsoft.com/office/drawing/2014/main" id="{9434B8FA-65C9-9E48-8F3C-745B90D0D420}"/>
              </a:ext>
            </a:extLst>
          </p:cNvPr>
          <p:cNvSpPr txBox="1">
            <a:spLocks noChangeArrowheads="1"/>
          </p:cNvSpPr>
          <p:nvPr/>
        </p:nvSpPr>
        <p:spPr bwMode="auto">
          <a:xfrm>
            <a:off x="2516818" y="3544879"/>
            <a:ext cx="1603050" cy="1384995"/>
          </a:xfrm>
          <a:prstGeom prst="rect">
            <a:avLst/>
          </a:prstGeom>
          <a:noFill/>
          <a:ln w="9525">
            <a:noFill/>
            <a:miter lim="800000"/>
            <a:headEnd/>
            <a:tailEnd/>
          </a:ln>
        </p:spPr>
        <p:txBody>
          <a:bodyPr wrap="square">
            <a:spAutoFit/>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PC-based instrument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Known technology</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Integration</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Process focus</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driver</a:t>
            </a:r>
          </a:p>
        </p:txBody>
      </p:sp>
      <p:sp>
        <p:nvSpPr>
          <p:cNvPr id="91" name="TextBox 17">
            <a:extLst>
              <a:ext uri="{FF2B5EF4-FFF2-40B4-BE49-F238E27FC236}">
                <a16:creationId xmlns:a16="http://schemas.microsoft.com/office/drawing/2014/main" id="{B8EA6331-4224-8949-9F0B-FEDBA6376C39}"/>
              </a:ext>
            </a:extLst>
          </p:cNvPr>
          <p:cNvSpPr txBox="1">
            <a:spLocks noChangeArrowheads="1"/>
          </p:cNvSpPr>
          <p:nvPr/>
        </p:nvSpPr>
        <p:spPr bwMode="auto">
          <a:xfrm>
            <a:off x="6205565" y="2623684"/>
            <a:ext cx="1618626" cy="1384995"/>
          </a:xfrm>
          <a:prstGeom prst="rect">
            <a:avLst/>
          </a:prstGeom>
          <a:noFill/>
          <a:ln w="9525">
            <a:noFill/>
            <a:miter lim="800000"/>
            <a:headEnd/>
            <a:tailEnd/>
          </a:ln>
        </p:spPr>
        <p:txBody>
          <a:bodyPr wrap="square">
            <a:spAutoFit/>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PC-based instrument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USB powered</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Portability</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Seamless transition</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Market needs</a:t>
            </a:r>
          </a:p>
        </p:txBody>
      </p:sp>
      <p:sp>
        <p:nvSpPr>
          <p:cNvPr id="92" name="Right Arrow 11">
            <a:extLst>
              <a:ext uri="{FF2B5EF4-FFF2-40B4-BE49-F238E27FC236}">
                <a16:creationId xmlns:a16="http://schemas.microsoft.com/office/drawing/2014/main" id="{A0E9770D-1009-5D40-89C3-63EE8240E974}"/>
              </a:ext>
            </a:extLst>
          </p:cNvPr>
          <p:cNvSpPr/>
          <p:nvPr/>
        </p:nvSpPr>
        <p:spPr bwMode="auto">
          <a:xfrm>
            <a:off x="3180994" y="5210517"/>
            <a:ext cx="369009" cy="341312"/>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3" name="Right Arrow 12">
            <a:extLst>
              <a:ext uri="{FF2B5EF4-FFF2-40B4-BE49-F238E27FC236}">
                <a16:creationId xmlns:a16="http://schemas.microsoft.com/office/drawing/2014/main" id="{74E7C36D-7FC2-1547-B8D4-39F01DD52AE1}"/>
              </a:ext>
            </a:extLst>
          </p:cNvPr>
          <p:cNvSpPr/>
          <p:nvPr/>
        </p:nvSpPr>
        <p:spPr bwMode="auto">
          <a:xfrm>
            <a:off x="4866080" y="5190193"/>
            <a:ext cx="479401" cy="34131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4" name="TextBox 20">
            <a:extLst>
              <a:ext uri="{FF2B5EF4-FFF2-40B4-BE49-F238E27FC236}">
                <a16:creationId xmlns:a16="http://schemas.microsoft.com/office/drawing/2014/main" id="{546B09EB-8ED7-CE47-AC02-B86423BF8E45}"/>
              </a:ext>
            </a:extLst>
          </p:cNvPr>
          <p:cNvSpPr txBox="1">
            <a:spLocks noChangeArrowheads="1"/>
          </p:cNvSpPr>
          <p:nvPr/>
        </p:nvSpPr>
        <p:spPr bwMode="auto">
          <a:xfrm>
            <a:off x="1560918" y="5151795"/>
            <a:ext cx="1606722" cy="40011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Technology</a:t>
            </a:r>
          </a:p>
        </p:txBody>
      </p:sp>
      <p:sp>
        <p:nvSpPr>
          <p:cNvPr id="95" name="TextBox 21">
            <a:extLst>
              <a:ext uri="{FF2B5EF4-FFF2-40B4-BE49-F238E27FC236}">
                <a16:creationId xmlns:a16="http://schemas.microsoft.com/office/drawing/2014/main" id="{BDB72C1A-FE6A-074E-8D05-DC12A3F2ED64}"/>
              </a:ext>
            </a:extLst>
          </p:cNvPr>
          <p:cNvSpPr txBox="1">
            <a:spLocks noChangeArrowheads="1"/>
          </p:cNvSpPr>
          <p:nvPr/>
        </p:nvSpPr>
        <p:spPr bwMode="auto">
          <a:xfrm>
            <a:off x="3606033" y="5149529"/>
            <a:ext cx="1154483" cy="40011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Product</a:t>
            </a:r>
          </a:p>
        </p:txBody>
      </p:sp>
      <p:sp>
        <p:nvSpPr>
          <p:cNvPr id="96" name="TextBox 22">
            <a:extLst>
              <a:ext uri="{FF2B5EF4-FFF2-40B4-BE49-F238E27FC236}">
                <a16:creationId xmlns:a16="http://schemas.microsoft.com/office/drawing/2014/main" id="{F058B49B-3B75-5F45-8FAC-E8618D2BB8F0}"/>
              </a:ext>
            </a:extLst>
          </p:cNvPr>
          <p:cNvSpPr txBox="1">
            <a:spLocks noChangeArrowheads="1"/>
          </p:cNvSpPr>
          <p:nvPr/>
        </p:nvSpPr>
        <p:spPr bwMode="auto">
          <a:xfrm>
            <a:off x="5444573" y="5135565"/>
            <a:ext cx="1210588" cy="40011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Solution</a:t>
            </a:r>
          </a:p>
        </p:txBody>
      </p:sp>
      <p:sp>
        <p:nvSpPr>
          <p:cNvPr id="97" name="Right Arrow 16">
            <a:extLst>
              <a:ext uri="{FF2B5EF4-FFF2-40B4-BE49-F238E27FC236}">
                <a16:creationId xmlns:a16="http://schemas.microsoft.com/office/drawing/2014/main" id="{B6F796D4-121D-B54E-A0FE-AF6603B5794D}"/>
              </a:ext>
            </a:extLst>
          </p:cNvPr>
          <p:cNvSpPr/>
          <p:nvPr/>
        </p:nvSpPr>
        <p:spPr bwMode="auto">
          <a:xfrm>
            <a:off x="6728190" y="5204734"/>
            <a:ext cx="398000" cy="34131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8" name="TextBox 22">
            <a:extLst>
              <a:ext uri="{FF2B5EF4-FFF2-40B4-BE49-F238E27FC236}">
                <a16:creationId xmlns:a16="http://schemas.microsoft.com/office/drawing/2014/main" id="{5264215B-5B56-1246-86A3-43F4026CB461}"/>
              </a:ext>
            </a:extLst>
          </p:cNvPr>
          <p:cNvSpPr txBox="1">
            <a:spLocks noChangeArrowheads="1"/>
          </p:cNvSpPr>
          <p:nvPr/>
        </p:nvSpPr>
        <p:spPr bwMode="auto">
          <a:xfrm>
            <a:off x="7246692" y="5141544"/>
            <a:ext cx="1353256" cy="40011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Evolution</a:t>
            </a:r>
          </a:p>
        </p:txBody>
      </p:sp>
      <p:pic>
        <p:nvPicPr>
          <p:cNvPr id="101" name="Picture 4">
            <a:extLst>
              <a:ext uri="{FF2B5EF4-FFF2-40B4-BE49-F238E27FC236}">
                <a16:creationId xmlns:a16="http://schemas.microsoft.com/office/drawing/2014/main" id="{70C39AA4-EF12-5C4D-88EE-FDE37A894EED}"/>
              </a:ext>
            </a:extLst>
          </p:cNvPr>
          <p:cNvPicPr>
            <a:picLocks noChangeAspect="1" noChangeArrowheads="1"/>
          </p:cNvPicPr>
          <p:nvPr/>
        </p:nvPicPr>
        <p:blipFill>
          <a:blip r:embed="rId8" cstate="screen"/>
          <a:srcRect/>
          <a:stretch>
            <a:fillRect/>
          </a:stretch>
        </p:blipFill>
        <p:spPr bwMode="auto">
          <a:xfrm>
            <a:off x="4205222" y="1020710"/>
            <a:ext cx="938171" cy="769983"/>
          </a:xfrm>
          <a:prstGeom prst="rect">
            <a:avLst/>
          </a:prstGeom>
          <a:noFill/>
          <a:ln w="9525">
            <a:noFill/>
            <a:miter lim="800000"/>
            <a:headEnd/>
            <a:tailEnd/>
          </a:ln>
        </p:spPr>
      </p:pic>
      <p:pic>
        <p:nvPicPr>
          <p:cNvPr id="104" name="Picture 6" descr="AC440">
            <a:extLst>
              <a:ext uri="{FF2B5EF4-FFF2-40B4-BE49-F238E27FC236}">
                <a16:creationId xmlns:a16="http://schemas.microsoft.com/office/drawing/2014/main" id="{C98F3DCD-5D92-9E46-AF3D-AD56A4324A1A}"/>
              </a:ext>
            </a:extLst>
          </p:cNvPr>
          <p:cNvPicPr>
            <a:picLocks noChangeAspect="1" noChangeArrowheads="1"/>
          </p:cNvPicPr>
          <p:nvPr/>
        </p:nvPicPr>
        <p:blipFill>
          <a:blip r:embed="rId9" cstate="screen"/>
          <a:srcRect/>
          <a:stretch>
            <a:fillRect/>
          </a:stretch>
        </p:blipFill>
        <p:spPr bwMode="auto">
          <a:xfrm>
            <a:off x="2351584" y="1633487"/>
            <a:ext cx="1046631" cy="769983"/>
          </a:xfrm>
          <a:prstGeom prst="rect">
            <a:avLst/>
          </a:prstGeom>
          <a:noFill/>
          <a:ln w="9525">
            <a:noFill/>
            <a:miter lim="800000"/>
            <a:headEnd/>
            <a:tailEnd/>
          </a:ln>
        </p:spPr>
      </p:pic>
      <p:grpSp>
        <p:nvGrpSpPr>
          <p:cNvPr id="106" name="Group 28">
            <a:extLst>
              <a:ext uri="{FF2B5EF4-FFF2-40B4-BE49-F238E27FC236}">
                <a16:creationId xmlns:a16="http://schemas.microsoft.com/office/drawing/2014/main" id="{B7BF31FA-F2BA-2448-9F26-CD3C80F1D21A}"/>
              </a:ext>
            </a:extLst>
          </p:cNvPr>
          <p:cNvGrpSpPr/>
          <p:nvPr/>
        </p:nvGrpSpPr>
        <p:grpSpPr>
          <a:xfrm>
            <a:off x="6096000" y="481359"/>
            <a:ext cx="1322156" cy="1101506"/>
            <a:chOff x="6690016" y="3738190"/>
            <a:chExt cx="1903378" cy="1465178"/>
          </a:xfrm>
        </p:grpSpPr>
        <p:pic>
          <p:nvPicPr>
            <p:cNvPr id="107" name="Picture 6" descr="Equnox2_0_AC440screen.jpg">
              <a:extLst>
                <a:ext uri="{FF2B5EF4-FFF2-40B4-BE49-F238E27FC236}">
                  <a16:creationId xmlns:a16="http://schemas.microsoft.com/office/drawing/2014/main" id="{5D2DDE13-ADC6-8B40-93AD-3A36BA26DD8B}"/>
                </a:ext>
              </a:extLst>
            </p:cNvPr>
            <p:cNvPicPr>
              <a:picLocks noChangeAspect="1"/>
            </p:cNvPicPr>
            <p:nvPr/>
          </p:nvPicPr>
          <p:blipFill>
            <a:blip r:embed="rId10" cstate="screen"/>
            <a:srcRect/>
            <a:stretch>
              <a:fillRect/>
            </a:stretch>
          </p:blipFill>
          <p:spPr bwMode="auto">
            <a:xfrm>
              <a:off x="6690016" y="4060678"/>
              <a:ext cx="1047972" cy="814500"/>
            </a:xfrm>
            <a:prstGeom prst="rect">
              <a:avLst/>
            </a:prstGeom>
            <a:noFill/>
            <a:ln w="9525">
              <a:noFill/>
              <a:miter lim="800000"/>
              <a:headEnd/>
              <a:tailEnd/>
            </a:ln>
          </p:spPr>
        </p:pic>
        <p:pic>
          <p:nvPicPr>
            <p:cNvPr id="108" name="Picture 7" descr="http://interacoustics.com/com_en/Products/HaAnalyzers/VSP440/Gallery/02_vsp440_screen2.PNG">
              <a:extLst>
                <a:ext uri="{FF2B5EF4-FFF2-40B4-BE49-F238E27FC236}">
                  <a16:creationId xmlns:a16="http://schemas.microsoft.com/office/drawing/2014/main" id="{5BA7CDC8-D9D5-9A4A-842C-B9D04D187EE3}"/>
                </a:ext>
              </a:extLst>
            </p:cNvPr>
            <p:cNvPicPr>
              <a:picLocks noChangeAspect="1" noChangeArrowheads="1"/>
            </p:cNvPicPr>
            <p:nvPr/>
          </p:nvPicPr>
          <p:blipFill>
            <a:blip r:embed="rId11" cstate="screen"/>
            <a:srcRect/>
            <a:stretch>
              <a:fillRect/>
            </a:stretch>
          </p:blipFill>
          <p:spPr bwMode="auto">
            <a:xfrm>
              <a:off x="7447877" y="3738190"/>
              <a:ext cx="1145517" cy="869013"/>
            </a:xfrm>
            <a:prstGeom prst="rect">
              <a:avLst/>
            </a:prstGeom>
            <a:noFill/>
            <a:ln w="9525">
              <a:noFill/>
              <a:miter lim="800000"/>
              <a:headEnd/>
              <a:tailEnd/>
            </a:ln>
          </p:spPr>
        </p:pic>
        <p:pic>
          <p:nvPicPr>
            <p:cNvPr id="109" name="Picture 27" descr="Callisto_3.JPG">
              <a:extLst>
                <a:ext uri="{FF2B5EF4-FFF2-40B4-BE49-F238E27FC236}">
                  <a16:creationId xmlns:a16="http://schemas.microsoft.com/office/drawing/2014/main" id="{48CA3DB1-BFA8-7A4A-8EE4-3A7513E3F5AA}"/>
                </a:ext>
              </a:extLst>
            </p:cNvPr>
            <p:cNvPicPr>
              <a:picLocks noChangeAspect="1"/>
            </p:cNvPicPr>
            <p:nvPr/>
          </p:nvPicPr>
          <p:blipFill>
            <a:blip r:embed="rId12" cstate="screen"/>
            <a:srcRect/>
            <a:stretch>
              <a:fillRect/>
            </a:stretch>
          </p:blipFill>
          <p:spPr>
            <a:xfrm>
              <a:off x="7345012" y="3991896"/>
              <a:ext cx="719860" cy="1211472"/>
            </a:xfrm>
            <a:prstGeom prst="rect">
              <a:avLst/>
            </a:prstGeom>
            <a:ln>
              <a:noFill/>
            </a:ln>
            <a:effectLst>
              <a:softEdge rad="112500"/>
            </a:effectLst>
          </p:spPr>
        </p:pic>
      </p:grpSp>
      <p:sp>
        <p:nvSpPr>
          <p:cNvPr id="110" name="TextBox 33">
            <a:extLst>
              <a:ext uri="{FF2B5EF4-FFF2-40B4-BE49-F238E27FC236}">
                <a16:creationId xmlns:a16="http://schemas.microsoft.com/office/drawing/2014/main" id="{02CAED0E-D243-0C47-834F-993A8083229C}"/>
              </a:ext>
            </a:extLst>
          </p:cNvPr>
          <p:cNvSpPr txBox="1"/>
          <p:nvPr/>
        </p:nvSpPr>
        <p:spPr>
          <a:xfrm>
            <a:off x="7970913" y="1936370"/>
            <a:ext cx="168422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Callisto</a:t>
            </a: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 TBS10</a:t>
            </a:r>
          </a:p>
        </p:txBody>
      </p:sp>
      <p:sp>
        <p:nvSpPr>
          <p:cNvPr id="111" name="TextBox 30">
            <a:extLst>
              <a:ext uri="{FF2B5EF4-FFF2-40B4-BE49-F238E27FC236}">
                <a16:creationId xmlns:a16="http://schemas.microsoft.com/office/drawing/2014/main" id="{BADC41AB-859A-0346-A293-BDFC157F507C}"/>
              </a:ext>
            </a:extLst>
          </p:cNvPr>
          <p:cNvSpPr txBox="1"/>
          <p:nvPr/>
        </p:nvSpPr>
        <p:spPr>
          <a:xfrm>
            <a:off x="10912305" y="1080294"/>
            <a:ext cx="731361" cy="338554"/>
          </a:xfrm>
          <a:prstGeom prst="rect">
            <a:avLst/>
          </a:prstGeom>
          <a:noFill/>
        </p:spPr>
        <p:txBody>
          <a:bodyPr wrap="square" lIns="72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2019</a:t>
            </a:r>
          </a:p>
        </p:txBody>
      </p:sp>
      <p:pic>
        <p:nvPicPr>
          <p:cNvPr id="112" name="Picture 40">
            <a:extLst>
              <a:ext uri="{FF2B5EF4-FFF2-40B4-BE49-F238E27FC236}">
                <a16:creationId xmlns:a16="http://schemas.microsoft.com/office/drawing/2014/main" id="{D8CC8309-80DE-3F4C-BA8D-EE1D635101EA}"/>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992777" y="1888508"/>
            <a:ext cx="1791236" cy="300429"/>
          </a:xfrm>
          <a:prstGeom prst="rect">
            <a:avLst/>
          </a:prstGeom>
        </p:spPr>
      </p:pic>
      <p:pic>
        <p:nvPicPr>
          <p:cNvPr id="114" name="Billede 113">
            <a:extLst>
              <a:ext uri="{FF2B5EF4-FFF2-40B4-BE49-F238E27FC236}">
                <a16:creationId xmlns:a16="http://schemas.microsoft.com/office/drawing/2014/main" id="{521E3C01-B54F-9C4F-8B35-5EB49D999718}"/>
              </a:ext>
            </a:extLst>
          </p:cNvPr>
          <p:cNvPicPr>
            <a:picLocks noChangeAspect="1"/>
          </p:cNvPicPr>
          <p:nvPr/>
        </p:nvPicPr>
        <p:blipFill>
          <a:blip r:embed="rId14"/>
          <a:stretch>
            <a:fillRect/>
          </a:stretch>
        </p:blipFill>
        <p:spPr>
          <a:xfrm>
            <a:off x="2588826" y="3093408"/>
            <a:ext cx="883265" cy="396886"/>
          </a:xfrm>
          <a:prstGeom prst="rect">
            <a:avLst/>
          </a:prstGeom>
        </p:spPr>
      </p:pic>
      <p:pic>
        <p:nvPicPr>
          <p:cNvPr id="115" name="Billede 114">
            <a:extLst>
              <a:ext uri="{FF2B5EF4-FFF2-40B4-BE49-F238E27FC236}">
                <a16:creationId xmlns:a16="http://schemas.microsoft.com/office/drawing/2014/main" id="{7CDA3840-9DFD-124E-84E0-63734B421EF9}"/>
              </a:ext>
            </a:extLst>
          </p:cNvPr>
          <p:cNvPicPr>
            <a:picLocks noChangeAspect="1"/>
          </p:cNvPicPr>
          <p:nvPr/>
        </p:nvPicPr>
        <p:blipFill>
          <a:blip r:embed="rId15"/>
          <a:stretch>
            <a:fillRect/>
          </a:stretch>
        </p:blipFill>
        <p:spPr>
          <a:xfrm>
            <a:off x="4412012" y="2575372"/>
            <a:ext cx="1243966" cy="281836"/>
          </a:xfrm>
          <a:prstGeom prst="rect">
            <a:avLst/>
          </a:prstGeom>
        </p:spPr>
      </p:pic>
      <p:pic>
        <p:nvPicPr>
          <p:cNvPr id="116" name="Billede 115">
            <a:extLst>
              <a:ext uri="{FF2B5EF4-FFF2-40B4-BE49-F238E27FC236}">
                <a16:creationId xmlns:a16="http://schemas.microsoft.com/office/drawing/2014/main" id="{DBADF3DF-4902-FA48-97E3-127CC38CEBDD}"/>
              </a:ext>
            </a:extLst>
          </p:cNvPr>
          <p:cNvPicPr>
            <a:picLocks noChangeAspect="1"/>
          </p:cNvPicPr>
          <p:nvPr/>
        </p:nvPicPr>
        <p:blipFill>
          <a:blip r:embed="rId16"/>
          <a:stretch>
            <a:fillRect/>
          </a:stretch>
        </p:blipFill>
        <p:spPr>
          <a:xfrm>
            <a:off x="7824191" y="121319"/>
            <a:ext cx="1597717" cy="1156048"/>
          </a:xfrm>
          <a:prstGeom prst="rect">
            <a:avLst/>
          </a:prstGeom>
        </p:spPr>
      </p:pic>
      <p:pic>
        <p:nvPicPr>
          <p:cNvPr id="117" name="Billede 116">
            <a:extLst>
              <a:ext uri="{FF2B5EF4-FFF2-40B4-BE49-F238E27FC236}">
                <a16:creationId xmlns:a16="http://schemas.microsoft.com/office/drawing/2014/main" id="{9F235B24-EEEC-1C4A-83E7-D9766B855D67}"/>
              </a:ext>
            </a:extLst>
          </p:cNvPr>
          <p:cNvPicPr>
            <a:picLocks noChangeAspect="1"/>
          </p:cNvPicPr>
          <p:nvPr/>
        </p:nvPicPr>
        <p:blipFill>
          <a:blip r:embed="rId17"/>
          <a:stretch>
            <a:fillRect/>
          </a:stretch>
        </p:blipFill>
        <p:spPr>
          <a:xfrm>
            <a:off x="8637600" y="4828243"/>
            <a:ext cx="2171700" cy="723900"/>
          </a:xfrm>
          <a:prstGeom prst="rect">
            <a:avLst/>
          </a:prstGeom>
        </p:spPr>
      </p:pic>
      <p:sp>
        <p:nvSpPr>
          <p:cNvPr id="118" name="TextBox 17">
            <a:extLst>
              <a:ext uri="{FF2B5EF4-FFF2-40B4-BE49-F238E27FC236}">
                <a16:creationId xmlns:a16="http://schemas.microsoft.com/office/drawing/2014/main" id="{02906432-35A5-D04E-82F3-08CB414AD580}"/>
              </a:ext>
            </a:extLst>
          </p:cNvPr>
          <p:cNvSpPr txBox="1">
            <a:spLocks noChangeArrowheads="1"/>
          </p:cNvSpPr>
          <p:nvPr/>
        </p:nvSpPr>
        <p:spPr bwMode="auto">
          <a:xfrm>
            <a:off x="9904351" y="2243214"/>
            <a:ext cx="2124025" cy="2123658"/>
          </a:xfrm>
          <a:prstGeom prst="rect">
            <a:avLst/>
          </a:prstGeom>
          <a:noFill/>
          <a:ln w="9525">
            <a:noFill/>
            <a:miter lim="800000"/>
            <a:headEnd/>
            <a:tailEnd/>
          </a:ln>
        </p:spPr>
        <p:txBody>
          <a:bodyPr wrap="square">
            <a:spAutoFit/>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PC-based instrument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New and innovative technology platform</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Successor to Affinity</a:t>
            </a:r>
            <a:r>
              <a:rPr kumimoji="0" lang="en-US" sz="1200"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2.0</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Modular and modern design</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Clinical business driver</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Significantly reduced footprint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Clean desk philosophy</a:t>
            </a:r>
          </a:p>
        </p:txBody>
      </p:sp>
      <p:sp>
        <p:nvSpPr>
          <p:cNvPr id="119" name="TextBox 17">
            <a:extLst>
              <a:ext uri="{FF2B5EF4-FFF2-40B4-BE49-F238E27FC236}">
                <a16:creationId xmlns:a16="http://schemas.microsoft.com/office/drawing/2014/main" id="{7F9CB1E1-132E-3948-8E61-2DE9104CBED9}"/>
              </a:ext>
            </a:extLst>
          </p:cNvPr>
          <p:cNvSpPr txBox="1">
            <a:spLocks noChangeArrowheads="1"/>
          </p:cNvSpPr>
          <p:nvPr/>
        </p:nvSpPr>
        <p:spPr bwMode="auto">
          <a:xfrm>
            <a:off x="7993574" y="2551922"/>
            <a:ext cx="2024348" cy="1569660"/>
          </a:xfrm>
          <a:prstGeom prst="rect">
            <a:avLst/>
          </a:prstGeom>
          <a:noFill/>
          <a:ln w="9525">
            <a:noFill/>
            <a:miter lim="800000"/>
            <a:headEnd/>
            <a:tailEnd/>
          </a:ln>
        </p:spPr>
        <p:txBody>
          <a:bodyPr wrap="square">
            <a:spAutoFit/>
          </a:bodyPr>
          <a:lstStyle/>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PC-based instrument</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USB powered</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Portability</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Software aligned with   Affinity/Equinox</a:t>
            </a:r>
          </a:p>
          <a:p>
            <a:pPr marL="88900" marR="0" lvl="0" indent="-88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Upgraded with HIT (TBS10)</a:t>
            </a:r>
          </a:p>
        </p:txBody>
      </p:sp>
      <p:sp>
        <p:nvSpPr>
          <p:cNvPr id="120" name="Ellipse 119">
            <a:extLst>
              <a:ext uri="{FF2B5EF4-FFF2-40B4-BE49-F238E27FC236}">
                <a16:creationId xmlns:a16="http://schemas.microsoft.com/office/drawing/2014/main" id="{D1EAD272-78EE-9242-808E-A09E9BB6599F}"/>
              </a:ext>
            </a:extLst>
          </p:cNvPr>
          <p:cNvSpPr/>
          <p:nvPr/>
        </p:nvSpPr>
        <p:spPr>
          <a:xfrm>
            <a:off x="10323430" y="953450"/>
            <a:ext cx="588875" cy="588875"/>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pic>
        <p:nvPicPr>
          <p:cNvPr id="3" name="Picture 2" descr="A picture containing indoor, sitting, monitor, cabinet&#10;&#10;Description automatically generated">
            <a:extLst>
              <a:ext uri="{FF2B5EF4-FFF2-40B4-BE49-F238E27FC236}">
                <a16:creationId xmlns:a16="http://schemas.microsoft.com/office/drawing/2014/main" id="{0E4B1320-7A60-42F0-AF37-F7DC2B898E16}"/>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018957" y="50591"/>
            <a:ext cx="1530684" cy="999514"/>
          </a:xfrm>
          <a:prstGeom prst="rect">
            <a:avLst/>
          </a:prstGeom>
        </p:spPr>
      </p:pic>
      <p:pic>
        <p:nvPicPr>
          <p:cNvPr id="4" name="Billede 3" descr="Et billede, der indeholder indendørs, bord, sidder, lille&#10;&#10;Automatisk genereret beskrivelse">
            <a:extLst>
              <a:ext uri="{FF2B5EF4-FFF2-40B4-BE49-F238E27FC236}">
                <a16:creationId xmlns:a16="http://schemas.microsoft.com/office/drawing/2014/main" id="{67FABC3B-452A-514F-82A0-6A0AD14A93F8}"/>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426786" y="2394578"/>
            <a:ext cx="1393547" cy="969196"/>
          </a:xfrm>
          <a:prstGeom prst="rect">
            <a:avLst/>
          </a:prstGeom>
        </p:spPr>
      </p:pic>
      <p:pic>
        <p:nvPicPr>
          <p:cNvPr id="6" name="Billede 5" descr="Et billede, der indeholder bord, indendørs, sidder, hvid&#10;&#10;Automatisk genereret beskrivelse">
            <a:extLst>
              <a:ext uri="{FF2B5EF4-FFF2-40B4-BE49-F238E27FC236}">
                <a16:creationId xmlns:a16="http://schemas.microsoft.com/office/drawing/2014/main" id="{4E9CC07F-4752-F84B-B14D-067A6E51C25F}"/>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4485041" y="1363903"/>
            <a:ext cx="1334582" cy="596637"/>
          </a:xfrm>
          <a:prstGeom prst="rect">
            <a:avLst/>
          </a:prstGeom>
        </p:spPr>
      </p:pic>
      <p:pic>
        <p:nvPicPr>
          <p:cNvPr id="41" name="Billede 40">
            <a:extLst>
              <a:ext uri="{FF2B5EF4-FFF2-40B4-BE49-F238E27FC236}">
                <a16:creationId xmlns:a16="http://schemas.microsoft.com/office/drawing/2014/main" id="{B2454FA2-0373-0D4D-93B1-FA42987BC8A6}"/>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2743550" y="1855381"/>
            <a:ext cx="1012042" cy="430118"/>
          </a:xfrm>
          <a:prstGeom prst="rect">
            <a:avLst/>
          </a:prstGeom>
        </p:spPr>
      </p:pic>
    </p:spTree>
    <p:extLst>
      <p:ext uri="{BB962C8B-B14F-4D97-AF65-F5344CB8AC3E}">
        <p14:creationId xmlns:p14="http://schemas.microsoft.com/office/powerpoint/2010/main" val="1209488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ktangel 12">
            <a:extLst>
              <a:ext uri="{FF2B5EF4-FFF2-40B4-BE49-F238E27FC236}">
                <a16:creationId xmlns:a16="http://schemas.microsoft.com/office/drawing/2014/main" id="{951D5DFB-3E07-6346-B935-4A8EABE3E7C6}"/>
              </a:ext>
            </a:extLst>
          </p:cNvPr>
          <p:cNvSpPr/>
          <p:nvPr/>
        </p:nvSpPr>
        <p:spPr>
          <a:xfrm>
            <a:off x="0" y="0"/>
            <a:ext cx="12192000" cy="576672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4" name="Ellipse 13">
            <a:extLst>
              <a:ext uri="{FF2B5EF4-FFF2-40B4-BE49-F238E27FC236}">
                <a16:creationId xmlns:a16="http://schemas.microsoft.com/office/drawing/2014/main" id="{4056098A-120F-4847-99F3-E7976340BAEF}"/>
              </a:ext>
            </a:extLst>
          </p:cNvPr>
          <p:cNvSpPr/>
          <p:nvPr/>
        </p:nvSpPr>
        <p:spPr>
          <a:xfrm>
            <a:off x="2701690" y="1118767"/>
            <a:ext cx="2536699" cy="253669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5" name="Ellipse 14">
            <a:extLst>
              <a:ext uri="{FF2B5EF4-FFF2-40B4-BE49-F238E27FC236}">
                <a16:creationId xmlns:a16="http://schemas.microsoft.com/office/drawing/2014/main" id="{65C2BAB6-1472-EF44-A724-9381489E9167}"/>
              </a:ext>
            </a:extLst>
          </p:cNvPr>
          <p:cNvSpPr/>
          <p:nvPr/>
        </p:nvSpPr>
        <p:spPr>
          <a:xfrm>
            <a:off x="3778217" y="2979993"/>
            <a:ext cx="2536699" cy="253669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6" name="Ellipse 15">
            <a:extLst>
              <a:ext uri="{FF2B5EF4-FFF2-40B4-BE49-F238E27FC236}">
                <a16:creationId xmlns:a16="http://schemas.microsoft.com/office/drawing/2014/main" id="{C6718DFA-0B9D-9545-8C18-E9AF15E27198}"/>
              </a:ext>
            </a:extLst>
          </p:cNvPr>
          <p:cNvSpPr/>
          <p:nvPr/>
        </p:nvSpPr>
        <p:spPr>
          <a:xfrm>
            <a:off x="1625162" y="2979993"/>
            <a:ext cx="2536699" cy="2536699"/>
          </a:xfrm>
          <a:prstGeom prst="ellipse">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pic>
        <p:nvPicPr>
          <p:cNvPr id="17" name="Billede 16">
            <a:extLst>
              <a:ext uri="{FF2B5EF4-FFF2-40B4-BE49-F238E27FC236}">
                <a16:creationId xmlns:a16="http://schemas.microsoft.com/office/drawing/2014/main" id="{1E5BD573-AEA9-2D44-B870-947709CEFA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64707" y="2052933"/>
            <a:ext cx="1627083" cy="356672"/>
          </a:xfrm>
          <a:prstGeom prst="rect">
            <a:avLst/>
          </a:prstGeom>
        </p:spPr>
      </p:pic>
      <p:sp>
        <p:nvSpPr>
          <p:cNvPr id="18" name="TextBox 16">
            <a:extLst>
              <a:ext uri="{FF2B5EF4-FFF2-40B4-BE49-F238E27FC236}">
                <a16:creationId xmlns:a16="http://schemas.microsoft.com/office/drawing/2014/main" id="{17DA3F22-7B65-D546-941D-78F80F944DB7}"/>
              </a:ext>
            </a:extLst>
          </p:cNvPr>
          <p:cNvSpPr txBox="1"/>
          <p:nvPr/>
        </p:nvSpPr>
        <p:spPr>
          <a:xfrm>
            <a:off x="1709996" y="4019585"/>
            <a:ext cx="234967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Hearing</a:t>
            </a:r>
            <a:r>
              <a:rPr kumimoji="0" lang="da-DK"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care</a:t>
            </a:r>
            <a:endParaRPr kumimoji="0" lang="da-DK"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professionals</a:t>
            </a:r>
          </a:p>
        </p:txBody>
      </p:sp>
      <p:sp>
        <p:nvSpPr>
          <p:cNvPr id="19" name="TextBox 17">
            <a:extLst>
              <a:ext uri="{FF2B5EF4-FFF2-40B4-BE49-F238E27FC236}">
                <a16:creationId xmlns:a16="http://schemas.microsoft.com/office/drawing/2014/main" id="{18F1132D-F3FF-5542-827D-2F577D63CE0E}"/>
              </a:ext>
            </a:extLst>
          </p:cNvPr>
          <p:cNvSpPr txBox="1"/>
          <p:nvPr/>
        </p:nvSpPr>
        <p:spPr>
          <a:xfrm>
            <a:off x="3861009" y="4019585"/>
            <a:ext cx="241597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000" b="0" i="0"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Hearing</a:t>
            </a:r>
            <a:r>
              <a:rPr kumimoji="0" lang="da-DK"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aid</a:t>
            </a:r>
            <a:r>
              <a:rPr kumimoji="0" lang="da-DK"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br>
              <a:rPr kumimoji="0" lang="da-DK"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da-DK" sz="2000" b="0" i="0"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users</a:t>
            </a:r>
            <a:r>
              <a:rPr kumimoji="0" lang="da-DK"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p>
        </p:txBody>
      </p:sp>
      <p:pic>
        <p:nvPicPr>
          <p:cNvPr id="20" name="Picture 10" descr="A picture containing indoor, sitting, monitor, cabinet&#10;&#10;Description automatically generated">
            <a:extLst>
              <a:ext uri="{FF2B5EF4-FFF2-40B4-BE49-F238E27FC236}">
                <a16:creationId xmlns:a16="http://schemas.microsoft.com/office/drawing/2014/main" id="{3F2FB9AF-5889-7A48-94FA-8E00D956B7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2671" y="2789152"/>
            <a:ext cx="2027164" cy="1323708"/>
          </a:xfrm>
          <a:prstGeom prst="rect">
            <a:avLst/>
          </a:prstGeom>
        </p:spPr>
      </p:pic>
      <p:pic>
        <p:nvPicPr>
          <p:cNvPr id="21" name="Picture 11" descr="A person posing for the camera&#10;&#10;Description automatically generated">
            <a:extLst>
              <a:ext uri="{FF2B5EF4-FFF2-40B4-BE49-F238E27FC236}">
                <a16:creationId xmlns:a16="http://schemas.microsoft.com/office/drawing/2014/main" id="{CDB962A9-56A5-FD4A-B0CC-9C6361EFC3A7}"/>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l="1039" t="9450" r="40713" b="29302"/>
          <a:stretch/>
        </p:blipFill>
        <p:spPr>
          <a:xfrm>
            <a:off x="8529600" y="0"/>
            <a:ext cx="3656204" cy="5766727"/>
          </a:xfrm>
          <a:prstGeom prst="rect">
            <a:avLst/>
          </a:prstGeom>
          <a:gradFill>
            <a:gsLst>
              <a:gs pos="0">
                <a:schemeClr val="accent1">
                  <a:lumMod val="0"/>
                  <a:lumOff val="10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spPr>
      </p:pic>
      <p:sp>
        <p:nvSpPr>
          <p:cNvPr id="22" name="Rektangel 21">
            <a:extLst>
              <a:ext uri="{FF2B5EF4-FFF2-40B4-BE49-F238E27FC236}">
                <a16:creationId xmlns:a16="http://schemas.microsoft.com/office/drawing/2014/main" id="{6E219790-C594-534F-A8FB-2DC7D13EA43F}"/>
              </a:ext>
            </a:extLst>
          </p:cNvPr>
          <p:cNvSpPr/>
          <p:nvPr/>
        </p:nvSpPr>
        <p:spPr>
          <a:xfrm>
            <a:off x="8281046" y="0"/>
            <a:ext cx="2200957" cy="5766727"/>
          </a:xfrm>
          <a:prstGeom prst="rect">
            <a:avLst/>
          </a:prstGeom>
          <a:gradFill>
            <a:gsLst>
              <a:gs pos="0">
                <a:schemeClr val="accent1">
                  <a:lumMod val="0"/>
                  <a:lumOff val="100000"/>
                  <a:alpha val="0"/>
                </a:schemeClr>
              </a:gs>
              <a:gs pos="48000">
                <a:schemeClr val="bg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3" name="Rectangle 2">
            <a:extLst>
              <a:ext uri="{FF2B5EF4-FFF2-40B4-BE49-F238E27FC236}">
                <a16:creationId xmlns:a16="http://schemas.microsoft.com/office/drawing/2014/main" id="{27F29D1A-5608-0142-A300-DB0BFE07577C}"/>
              </a:ext>
            </a:extLst>
          </p:cNvPr>
          <p:cNvSpPr txBox="1">
            <a:spLocks noChangeArrowheads="1"/>
          </p:cNvSpPr>
          <p:nvPr/>
        </p:nvSpPr>
        <p:spPr>
          <a:xfrm>
            <a:off x="300000" y="305649"/>
            <a:ext cx="8229600" cy="1143000"/>
          </a:xfrm>
          <a:prstGeom prst="rect">
            <a:avLst/>
          </a:prstGeom>
        </p:spPr>
        <p:txBody>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What inspires us to develop fitting solutions?</a:t>
            </a:r>
            <a:endParaRPr kumimoji="0" lang="en-GB" b="0" i="0" u="none" strike="noStrike" kern="1200" cap="none" spc="0" normalizeH="0" baseline="0" noProof="0" dirty="0">
              <a:ln>
                <a:noFill/>
              </a:ln>
              <a:solidFill>
                <a:srgbClr val="62656E"/>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980646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ktangel 15">
            <a:extLst>
              <a:ext uri="{FF2B5EF4-FFF2-40B4-BE49-F238E27FC236}">
                <a16:creationId xmlns:a16="http://schemas.microsoft.com/office/drawing/2014/main" id="{7CA65790-4FB2-BE4D-A664-F7680FE83389}"/>
              </a:ext>
            </a:extLst>
          </p:cNvPr>
          <p:cNvSpPr/>
          <p:nvPr/>
        </p:nvSpPr>
        <p:spPr>
          <a:xfrm>
            <a:off x="0" y="0"/>
            <a:ext cx="12192000" cy="5766727"/>
          </a:xfrm>
          <a:prstGeom prst="rect">
            <a:avLst/>
          </a:prstGeom>
          <a:solidFill>
            <a:srgbClr val="B1F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highlight>
                <a:srgbClr val="7DC3A3"/>
              </a:highlight>
            </a:endParaRPr>
          </a:p>
        </p:txBody>
      </p:sp>
      <p:pic>
        <p:nvPicPr>
          <p:cNvPr id="19" name="Picture 3">
            <a:extLst>
              <a:ext uri="{FF2B5EF4-FFF2-40B4-BE49-F238E27FC236}">
                <a16:creationId xmlns:a16="http://schemas.microsoft.com/office/drawing/2014/main" id="{F88B3226-4DF9-074F-982F-BD661F18A00B}"/>
              </a:ext>
            </a:extLst>
          </p:cNvPr>
          <p:cNvPicPr preferRelativeResize="0">
            <a:picLocks noChangeAspect="1"/>
          </p:cNvPicPr>
          <p:nvPr/>
        </p:nvPicPr>
        <p:blipFill rotWithShape="1">
          <a:blip r:embed="rId3">
            <a:duotone>
              <a:prstClr val="black"/>
              <a:schemeClr val="accent1">
                <a:tint val="45000"/>
                <a:satMod val="400000"/>
              </a:schemeClr>
            </a:duotone>
            <a:extLst>
              <a:ext uri="{28A0092B-C50C-407E-A947-70E740481C1C}">
                <a14:useLocalDpi xmlns:a14="http://schemas.microsoft.com/office/drawing/2010/main" val="0"/>
              </a:ext>
            </a:extLst>
          </a:blip>
          <a:srcRect l="1197" t="13243" b="5038"/>
          <a:stretch/>
        </p:blipFill>
        <p:spPr>
          <a:xfrm>
            <a:off x="0" y="-1"/>
            <a:ext cx="11064552" cy="5766727"/>
          </a:xfrm>
          <a:prstGeom prst="rect">
            <a:avLst/>
          </a:prstGeom>
        </p:spPr>
      </p:pic>
      <p:sp>
        <p:nvSpPr>
          <p:cNvPr id="20" name="TextBox 6">
            <a:extLst>
              <a:ext uri="{FF2B5EF4-FFF2-40B4-BE49-F238E27FC236}">
                <a16:creationId xmlns:a16="http://schemas.microsoft.com/office/drawing/2014/main" id="{D954564E-076C-B346-B138-B275BBDF2E6D}"/>
              </a:ext>
            </a:extLst>
          </p:cNvPr>
          <p:cNvSpPr txBox="1"/>
          <p:nvPr/>
        </p:nvSpPr>
        <p:spPr>
          <a:xfrm>
            <a:off x="727651" y="2721114"/>
            <a:ext cx="18002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Fitting Solutions </a:t>
            </a:r>
          </a:p>
        </p:txBody>
      </p:sp>
      <p:sp>
        <p:nvSpPr>
          <p:cNvPr id="21" name="TextBox 8">
            <a:extLst>
              <a:ext uri="{FF2B5EF4-FFF2-40B4-BE49-F238E27FC236}">
                <a16:creationId xmlns:a16="http://schemas.microsoft.com/office/drawing/2014/main" id="{D737ECE9-D9C2-FF4C-AF9D-D82C9FEB8C9E}"/>
              </a:ext>
            </a:extLst>
          </p:cNvPr>
          <p:cNvSpPr txBox="1"/>
          <p:nvPr/>
        </p:nvSpPr>
        <p:spPr>
          <a:xfrm>
            <a:off x="3480950" y="468518"/>
            <a:ext cx="140626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How</a:t>
            </a:r>
          </a:p>
        </p:txBody>
      </p:sp>
      <p:sp>
        <p:nvSpPr>
          <p:cNvPr id="22" name="TextBox 9">
            <a:extLst>
              <a:ext uri="{FF2B5EF4-FFF2-40B4-BE49-F238E27FC236}">
                <a16:creationId xmlns:a16="http://schemas.microsoft.com/office/drawing/2014/main" id="{6A0E65F4-7F5F-2A40-9870-E3D3B81458CC}"/>
              </a:ext>
            </a:extLst>
          </p:cNvPr>
          <p:cNvSpPr txBox="1"/>
          <p:nvPr/>
        </p:nvSpPr>
        <p:spPr>
          <a:xfrm>
            <a:off x="8714450" y="1737256"/>
            <a:ext cx="208823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 Innovate</a:t>
            </a:r>
          </a:p>
        </p:txBody>
      </p:sp>
      <p:sp>
        <p:nvSpPr>
          <p:cNvPr id="23" name="TextBox 10">
            <a:extLst>
              <a:ext uri="{FF2B5EF4-FFF2-40B4-BE49-F238E27FC236}">
                <a16:creationId xmlns:a16="http://schemas.microsoft.com/office/drawing/2014/main" id="{D23A000F-585E-F548-9012-22AC58330197}"/>
              </a:ext>
            </a:extLst>
          </p:cNvPr>
          <p:cNvSpPr txBox="1"/>
          <p:nvPr/>
        </p:nvSpPr>
        <p:spPr>
          <a:xfrm>
            <a:off x="2855640" y="5084763"/>
            <a:ext cx="158417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Workflow </a:t>
            </a:r>
          </a:p>
        </p:txBody>
      </p:sp>
      <p:sp>
        <p:nvSpPr>
          <p:cNvPr id="24" name="TextBox 11">
            <a:extLst>
              <a:ext uri="{FF2B5EF4-FFF2-40B4-BE49-F238E27FC236}">
                <a16:creationId xmlns:a16="http://schemas.microsoft.com/office/drawing/2014/main" id="{E49F4564-744D-2D46-8F23-B49407A80F5F}"/>
              </a:ext>
            </a:extLst>
          </p:cNvPr>
          <p:cNvSpPr txBox="1"/>
          <p:nvPr/>
        </p:nvSpPr>
        <p:spPr>
          <a:xfrm>
            <a:off x="3664190" y="2945465"/>
            <a:ext cx="1695268"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Create   </a:t>
            </a:r>
          </a:p>
        </p:txBody>
      </p:sp>
      <p:sp>
        <p:nvSpPr>
          <p:cNvPr id="25" name="TextBox 12">
            <a:extLst>
              <a:ext uri="{FF2B5EF4-FFF2-40B4-BE49-F238E27FC236}">
                <a16:creationId xmlns:a16="http://schemas.microsoft.com/office/drawing/2014/main" id="{61BE3938-4081-8B47-9615-9EA7CE5AA6D0}"/>
              </a:ext>
            </a:extLst>
          </p:cNvPr>
          <p:cNvSpPr txBox="1"/>
          <p:nvPr/>
        </p:nvSpPr>
        <p:spPr>
          <a:xfrm>
            <a:off x="2855640" y="4065945"/>
            <a:ext cx="151185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Optimize </a:t>
            </a:r>
          </a:p>
        </p:txBody>
      </p:sp>
      <p:sp>
        <p:nvSpPr>
          <p:cNvPr id="26" name="TextBox 13">
            <a:extLst>
              <a:ext uri="{FF2B5EF4-FFF2-40B4-BE49-F238E27FC236}">
                <a16:creationId xmlns:a16="http://schemas.microsoft.com/office/drawing/2014/main" id="{C7BB9B34-40E8-9A44-B5B9-EFEB3073BF07}"/>
              </a:ext>
            </a:extLst>
          </p:cNvPr>
          <p:cNvSpPr txBox="1"/>
          <p:nvPr/>
        </p:nvSpPr>
        <p:spPr>
          <a:xfrm>
            <a:off x="4815649" y="5114127"/>
            <a:ext cx="219413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Compact</a:t>
            </a:r>
          </a:p>
        </p:txBody>
      </p:sp>
      <p:sp>
        <p:nvSpPr>
          <p:cNvPr id="27" name="TextBox 14">
            <a:extLst>
              <a:ext uri="{FF2B5EF4-FFF2-40B4-BE49-F238E27FC236}">
                <a16:creationId xmlns:a16="http://schemas.microsoft.com/office/drawing/2014/main" id="{6BE14330-E01B-054A-A22C-62645ECCDB2A}"/>
              </a:ext>
            </a:extLst>
          </p:cNvPr>
          <p:cNvSpPr txBox="1"/>
          <p:nvPr/>
        </p:nvSpPr>
        <p:spPr>
          <a:xfrm>
            <a:off x="4815649" y="4077614"/>
            <a:ext cx="219413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Design</a:t>
            </a:r>
          </a:p>
        </p:txBody>
      </p:sp>
      <p:sp>
        <p:nvSpPr>
          <p:cNvPr id="28" name="TextBox 15">
            <a:extLst>
              <a:ext uri="{FF2B5EF4-FFF2-40B4-BE49-F238E27FC236}">
                <a16:creationId xmlns:a16="http://schemas.microsoft.com/office/drawing/2014/main" id="{A2CDDC9A-61F5-1048-87DD-53FAD3D70B82}"/>
              </a:ext>
            </a:extLst>
          </p:cNvPr>
          <p:cNvSpPr txBox="1"/>
          <p:nvPr/>
        </p:nvSpPr>
        <p:spPr>
          <a:xfrm>
            <a:off x="4730280" y="1813316"/>
            <a:ext cx="113360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Do we  </a:t>
            </a:r>
          </a:p>
        </p:txBody>
      </p:sp>
      <p:sp>
        <p:nvSpPr>
          <p:cNvPr id="29" name="TextBox 16">
            <a:extLst>
              <a:ext uri="{FF2B5EF4-FFF2-40B4-BE49-F238E27FC236}">
                <a16:creationId xmlns:a16="http://schemas.microsoft.com/office/drawing/2014/main" id="{F26FF176-4D36-F147-B6CD-E60B90420B85}"/>
              </a:ext>
            </a:extLst>
          </p:cNvPr>
          <p:cNvSpPr txBox="1"/>
          <p:nvPr/>
        </p:nvSpPr>
        <p:spPr>
          <a:xfrm>
            <a:off x="8631736" y="268463"/>
            <a:ext cx="208823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3C6657"/>
                </a:solidFill>
                <a:effectLst/>
                <a:uLnTx/>
                <a:uFillTx/>
                <a:latin typeface="Arial" panose="020B0604020202020204" pitchFamily="34" charset="0"/>
                <a:ea typeface="+mn-ea"/>
                <a:cs typeface="Arial" panose="020B0604020202020204" pitchFamily="34" charset="0"/>
              </a:rPr>
              <a:t> Think</a:t>
            </a:r>
          </a:p>
        </p:txBody>
      </p:sp>
    </p:spTree>
    <p:extLst>
      <p:ext uri="{BB962C8B-B14F-4D97-AF65-F5344CB8AC3E}">
        <p14:creationId xmlns:p14="http://schemas.microsoft.com/office/powerpoint/2010/main" val="1225184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52F99790-0423-FC45-BCF4-295DBAF871C0}"/>
              </a:ext>
            </a:extLst>
          </p:cNvPr>
          <p:cNvSpPr/>
          <p:nvPr/>
        </p:nvSpPr>
        <p:spPr>
          <a:xfrm>
            <a:off x="0" y="0"/>
            <a:ext cx="12192000" cy="576672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highlight>
                <a:srgbClr val="489F78"/>
              </a:highlight>
            </a:endParaRPr>
          </a:p>
        </p:txBody>
      </p:sp>
      <p:pic>
        <p:nvPicPr>
          <p:cNvPr id="9" name="Picture 2">
            <a:extLst>
              <a:ext uri="{FF2B5EF4-FFF2-40B4-BE49-F238E27FC236}">
                <a16:creationId xmlns:a16="http://schemas.microsoft.com/office/drawing/2014/main" id="{CC158C59-0F17-E94E-8798-2E57A2A23177}"/>
              </a:ext>
            </a:extLst>
          </p:cNvPr>
          <p:cNvPicPr preferRelativeResize="0">
            <a:picLocks noChangeAspect="1" noChangeArrowheads="1"/>
          </p:cNvPicPr>
          <p:nvPr/>
        </p:nvPicPr>
        <p:blipFill rotWithShape="1">
          <a:blip r:embed="rId3">
            <a:duotone>
              <a:prstClr val="black"/>
              <a:schemeClr val="accent1">
                <a:tint val="45000"/>
                <a:satMod val="400000"/>
              </a:schemeClr>
            </a:duotone>
            <a:extLst>
              <a:ext uri="{28A0092B-C50C-407E-A947-70E740481C1C}">
                <a14:useLocalDpi xmlns:a14="http://schemas.microsoft.com/office/drawing/2010/main" val="0"/>
              </a:ext>
            </a:extLst>
          </a:blip>
          <a:srcRect t="11761" b="4668"/>
          <a:stretch/>
        </p:blipFill>
        <p:spPr bwMode="auto">
          <a:xfrm>
            <a:off x="8813431" y="3935589"/>
            <a:ext cx="2970582" cy="183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DSCF0235.JPG">
            <a:extLst>
              <a:ext uri="{FF2B5EF4-FFF2-40B4-BE49-F238E27FC236}">
                <a16:creationId xmlns:a16="http://schemas.microsoft.com/office/drawing/2014/main" id="{209E5B35-593A-CD42-8BDE-D06AA543EEAD}"/>
              </a:ext>
            </a:extLst>
          </p:cNvPr>
          <p:cNvPicPr preferRelativeResize="0">
            <a:picLocks noChangeAspect="1"/>
          </p:cNvPicPr>
          <p:nvPr/>
        </p:nvPicPr>
        <p:blipFill rotWithShape="1">
          <a:blip r:embed="rId4">
            <a:duotone>
              <a:prstClr val="black"/>
              <a:schemeClr val="accent1">
                <a:tint val="45000"/>
                <a:satMod val="400000"/>
              </a:schemeClr>
            </a:duotone>
            <a:extLst>
              <a:ext uri="{28A0092B-C50C-407E-A947-70E740481C1C}">
                <a14:useLocalDpi xmlns:a14="http://schemas.microsoft.com/office/drawing/2010/main" val="0"/>
              </a:ext>
            </a:extLst>
          </a:blip>
          <a:srcRect t="8240" b="11120"/>
          <a:stretch/>
        </p:blipFill>
        <p:spPr bwMode="auto">
          <a:xfrm>
            <a:off x="8812639" y="1959709"/>
            <a:ext cx="2971374" cy="1789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DSCF0121.JPG">
            <a:extLst>
              <a:ext uri="{FF2B5EF4-FFF2-40B4-BE49-F238E27FC236}">
                <a16:creationId xmlns:a16="http://schemas.microsoft.com/office/drawing/2014/main" id="{B54AD96E-8325-3145-A09F-3EEBC4D4A067}"/>
              </a:ext>
            </a:extLst>
          </p:cNvPr>
          <p:cNvPicPr preferRelativeResize="0">
            <a:picLocks/>
          </p:cNvPicPr>
          <p:nvPr/>
        </p:nvPicPr>
        <p:blipFill rotWithShape="1">
          <a:blip r:embed="rId5">
            <a:duotone>
              <a:prstClr val="black"/>
              <a:schemeClr val="accent1">
                <a:tint val="45000"/>
                <a:satMod val="400000"/>
              </a:schemeClr>
            </a:duotone>
            <a:extLst>
              <a:ext uri="{28A0092B-C50C-407E-A947-70E740481C1C}">
                <a14:useLocalDpi xmlns:a14="http://schemas.microsoft.com/office/drawing/2010/main" val="0"/>
              </a:ext>
            </a:extLst>
          </a:blip>
          <a:srcRect t="6579"/>
          <a:stretch/>
        </p:blipFill>
        <p:spPr bwMode="auto">
          <a:xfrm>
            <a:off x="8812639" y="-27384"/>
            <a:ext cx="2971374" cy="181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7">
            <a:extLst>
              <a:ext uri="{FF2B5EF4-FFF2-40B4-BE49-F238E27FC236}">
                <a16:creationId xmlns:a16="http://schemas.microsoft.com/office/drawing/2014/main" id="{95E64116-3F12-8147-B665-58BA136E7C89}"/>
              </a:ext>
            </a:extLst>
          </p:cNvPr>
          <p:cNvPicPr>
            <a:picLocks noChangeAspect="1"/>
          </p:cNvPicPr>
          <p:nvPr/>
        </p:nvPicPr>
        <p:blipFill>
          <a:blip r:embed="rId6"/>
          <a:stretch>
            <a:fillRect/>
          </a:stretch>
        </p:blipFill>
        <p:spPr>
          <a:xfrm>
            <a:off x="533130" y="1268760"/>
            <a:ext cx="6297040" cy="4525997"/>
          </a:xfrm>
          <a:prstGeom prst="rect">
            <a:avLst/>
          </a:prstGeom>
        </p:spPr>
      </p:pic>
      <p:sp>
        <p:nvSpPr>
          <p:cNvPr id="13" name="Rectangle 2">
            <a:extLst>
              <a:ext uri="{FF2B5EF4-FFF2-40B4-BE49-F238E27FC236}">
                <a16:creationId xmlns:a16="http://schemas.microsoft.com/office/drawing/2014/main" id="{27828E95-E664-7843-A2EC-7EB345A8D38E}"/>
              </a:ext>
            </a:extLst>
          </p:cNvPr>
          <p:cNvSpPr txBox="1">
            <a:spLocks noChangeArrowheads="1"/>
          </p:cNvSpPr>
          <p:nvPr/>
        </p:nvSpPr>
        <p:spPr>
          <a:xfrm>
            <a:off x="300000" y="305649"/>
            <a:ext cx="8229600" cy="1143000"/>
          </a:xfrm>
          <a:prstGeom prst="rect">
            <a:avLst/>
          </a:prstGeom>
        </p:spPr>
        <p:txBody>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b="0" i="0" u="none" strike="noStrike" kern="1200" cap="none"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The journey to a new fitting solution </a:t>
            </a:r>
            <a:endParaRPr kumimoji="0" lang="en-GB" b="0" i="0" u="none" strike="noStrike" kern="1200" cap="none"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348631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ktangel 18">
            <a:extLst>
              <a:ext uri="{FF2B5EF4-FFF2-40B4-BE49-F238E27FC236}">
                <a16:creationId xmlns:a16="http://schemas.microsoft.com/office/drawing/2014/main" id="{DD825518-387B-E24C-90C9-0E6EEC9ECDF3}"/>
              </a:ext>
            </a:extLst>
          </p:cNvPr>
          <p:cNvSpPr/>
          <p:nvPr/>
        </p:nvSpPr>
        <p:spPr>
          <a:xfrm>
            <a:off x="0" y="0"/>
            <a:ext cx="12192000" cy="5766727"/>
          </a:xfrm>
          <a:prstGeom prst="rect">
            <a:avLst/>
          </a:prstGeom>
          <a:solidFill>
            <a:srgbClr val="6EBE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highlight>
                <a:srgbClr val="489F78"/>
              </a:highlight>
            </a:endParaRPr>
          </a:p>
        </p:txBody>
      </p:sp>
      <p:pic>
        <p:nvPicPr>
          <p:cNvPr id="35" name="Content Placeholder 4">
            <a:extLst>
              <a:ext uri="{FF2B5EF4-FFF2-40B4-BE49-F238E27FC236}">
                <a16:creationId xmlns:a16="http://schemas.microsoft.com/office/drawing/2014/main" id="{D15CD84E-57CA-6C4D-B84E-BCFDA6F15425}"/>
              </a:ext>
            </a:extLst>
          </p:cNvPr>
          <p:cNvPicPr>
            <a:picLocks noChangeAspect="1"/>
          </p:cNvPicPr>
          <p:nvPr/>
        </p:nvPicPr>
        <p:blipFill rotWithShape="1">
          <a:blip r:embed="rId3">
            <a:duotone>
              <a:schemeClr val="accent2">
                <a:shade val="45000"/>
                <a:satMod val="135000"/>
              </a:schemeClr>
              <a:prstClr val="white"/>
            </a:duotone>
            <a:alphaModFix amt="50000"/>
            <a:extLst>
              <a:ext uri="{BEBA8EAE-BF5A-486C-A8C5-ECC9F3942E4B}">
                <a14:imgProps xmlns:a14="http://schemas.microsoft.com/office/drawing/2010/main">
                  <a14:imgLayer r:embed="rId4">
                    <a14:imgEffect>
                      <a14:sharpenSoften amount="9000"/>
                    </a14:imgEffect>
                  </a14:imgLayer>
                </a14:imgProps>
              </a:ext>
            </a:extLst>
          </a:blip>
          <a:srcRect l="1653" t="19499" r="475" b="14742"/>
          <a:stretch/>
        </p:blipFill>
        <p:spPr>
          <a:xfrm>
            <a:off x="0" y="0"/>
            <a:ext cx="12192000" cy="5766727"/>
          </a:xfrm>
          <a:prstGeom prst="rect">
            <a:avLst/>
          </a:prstGeom>
          <a:noFill/>
        </p:spPr>
      </p:pic>
      <p:sp>
        <p:nvSpPr>
          <p:cNvPr id="37" name="Titel 3">
            <a:extLst>
              <a:ext uri="{FF2B5EF4-FFF2-40B4-BE49-F238E27FC236}">
                <a16:creationId xmlns:a16="http://schemas.microsoft.com/office/drawing/2014/main" id="{FAB93D01-7AB4-BB46-9A75-9CF051A0F825}"/>
              </a:ext>
            </a:extLst>
          </p:cNvPr>
          <p:cNvSpPr>
            <a:spLocks noGrp="1"/>
          </p:cNvSpPr>
          <p:nvPr>
            <p:ph type="title"/>
          </p:nvPr>
        </p:nvSpPr>
        <p:spPr>
          <a:xfrm>
            <a:off x="335360" y="-69369"/>
            <a:ext cx="10515600" cy="1325563"/>
          </a:xfrm>
        </p:spPr>
        <p:txBody>
          <a:bodyPr>
            <a:normAutofit/>
          </a:bodyPr>
          <a:lstStyle/>
          <a:p>
            <a:r>
              <a:rPr lang="en-US" altLang="da-DK" sz="3500" dirty="0">
                <a:solidFill>
                  <a:srgbClr val="3C5B56"/>
                </a:solidFill>
                <a:latin typeface="Arial" charset="0"/>
                <a:cs typeface="Arial" charset="0"/>
              </a:rPr>
              <a:t>What we found</a:t>
            </a:r>
            <a:endParaRPr lang="en-GB" sz="3500" dirty="0">
              <a:solidFill>
                <a:srgbClr val="3C5B56"/>
              </a:solidFill>
            </a:endParaRPr>
          </a:p>
        </p:txBody>
      </p:sp>
      <p:sp>
        <p:nvSpPr>
          <p:cNvPr id="38" name="Oval 43">
            <a:extLst>
              <a:ext uri="{FF2B5EF4-FFF2-40B4-BE49-F238E27FC236}">
                <a16:creationId xmlns:a16="http://schemas.microsoft.com/office/drawing/2014/main" id="{5B1D85DB-720A-CF4A-962E-E052F89F66BF}"/>
              </a:ext>
            </a:extLst>
          </p:cNvPr>
          <p:cNvSpPr/>
          <p:nvPr/>
        </p:nvSpPr>
        <p:spPr>
          <a:xfrm>
            <a:off x="422456" y="3429000"/>
            <a:ext cx="1838849" cy="1870010"/>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Calibri" panose="020F0502020204030204"/>
              <a:ea typeface="+mn-ea"/>
              <a:cs typeface="+mn-cs"/>
            </a:endParaRPr>
          </a:p>
        </p:txBody>
      </p:sp>
      <p:sp>
        <p:nvSpPr>
          <p:cNvPr id="39" name="Rectangle 44">
            <a:extLst>
              <a:ext uri="{FF2B5EF4-FFF2-40B4-BE49-F238E27FC236}">
                <a16:creationId xmlns:a16="http://schemas.microsoft.com/office/drawing/2014/main" id="{8AD8A93C-7425-E742-80FD-AAE943DB9966}"/>
              </a:ext>
            </a:extLst>
          </p:cNvPr>
          <p:cNvSpPr/>
          <p:nvPr/>
        </p:nvSpPr>
        <p:spPr>
          <a:xfrm>
            <a:off x="537372" y="3825396"/>
            <a:ext cx="1609015"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Reliability and ease of use are key drivers</a:t>
            </a:r>
          </a:p>
        </p:txBody>
      </p:sp>
      <p:sp>
        <p:nvSpPr>
          <p:cNvPr id="40" name="Oval 45">
            <a:extLst>
              <a:ext uri="{FF2B5EF4-FFF2-40B4-BE49-F238E27FC236}">
                <a16:creationId xmlns:a16="http://schemas.microsoft.com/office/drawing/2014/main" id="{6053BDA4-5A1B-9644-BA12-96F9BFD1CF57}"/>
              </a:ext>
            </a:extLst>
          </p:cNvPr>
          <p:cNvSpPr/>
          <p:nvPr/>
        </p:nvSpPr>
        <p:spPr>
          <a:xfrm>
            <a:off x="1703512" y="1842312"/>
            <a:ext cx="1838849" cy="1874720"/>
          </a:xfrm>
          <a:prstGeom prst="ellipse">
            <a:avLst/>
          </a:prstGeom>
          <a:solidFill>
            <a:schemeClr val="accent1">
              <a:lumMod val="20000"/>
              <a:lumOff val="8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Calibri" panose="020F0502020204030204"/>
              <a:ea typeface="+mn-ea"/>
              <a:cs typeface="+mn-cs"/>
            </a:endParaRPr>
          </a:p>
        </p:txBody>
      </p:sp>
      <p:sp>
        <p:nvSpPr>
          <p:cNvPr id="41" name="Rectangle 46">
            <a:extLst>
              <a:ext uri="{FF2B5EF4-FFF2-40B4-BE49-F238E27FC236}">
                <a16:creationId xmlns:a16="http://schemas.microsoft.com/office/drawing/2014/main" id="{9F4526B6-9833-0C48-89EE-3C65F642C346}"/>
              </a:ext>
            </a:extLst>
          </p:cNvPr>
          <p:cNvSpPr/>
          <p:nvPr/>
        </p:nvSpPr>
        <p:spPr>
          <a:xfrm>
            <a:off x="1632223" y="2046393"/>
            <a:ext cx="1991385" cy="132343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Value, workflow, software updates and performance are all important </a:t>
            </a:r>
          </a:p>
        </p:txBody>
      </p:sp>
      <p:sp>
        <p:nvSpPr>
          <p:cNvPr id="42" name="Oval 47">
            <a:extLst>
              <a:ext uri="{FF2B5EF4-FFF2-40B4-BE49-F238E27FC236}">
                <a16:creationId xmlns:a16="http://schemas.microsoft.com/office/drawing/2014/main" id="{7382C6C5-4421-7549-AB0C-43D1BE81CB16}"/>
              </a:ext>
            </a:extLst>
          </p:cNvPr>
          <p:cNvSpPr/>
          <p:nvPr/>
        </p:nvSpPr>
        <p:spPr>
          <a:xfrm>
            <a:off x="6760862" y="3628397"/>
            <a:ext cx="1927426" cy="1874718"/>
          </a:xfrm>
          <a:prstGeom prst="ellipse">
            <a:avLst/>
          </a:prstGeom>
          <a:solidFill>
            <a:schemeClr val="tx2">
              <a:lumMod val="40000"/>
              <a:lumOff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3" name="Rectangle 48">
            <a:extLst>
              <a:ext uri="{FF2B5EF4-FFF2-40B4-BE49-F238E27FC236}">
                <a16:creationId xmlns:a16="http://schemas.microsoft.com/office/drawing/2014/main" id="{12703819-096B-3942-AED7-BBA2691F923D}"/>
              </a:ext>
            </a:extLst>
          </p:cNvPr>
          <p:cNvSpPr/>
          <p:nvPr/>
        </p:nvSpPr>
        <p:spPr>
          <a:xfrm>
            <a:off x="6920067" y="3920779"/>
            <a:ext cx="1609015" cy="132343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5.</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One size does not fit all: different users, different needs</a:t>
            </a:r>
          </a:p>
        </p:txBody>
      </p:sp>
      <p:sp>
        <p:nvSpPr>
          <p:cNvPr id="56" name="Oval 49">
            <a:extLst>
              <a:ext uri="{FF2B5EF4-FFF2-40B4-BE49-F238E27FC236}">
                <a16:creationId xmlns:a16="http://schemas.microsoft.com/office/drawing/2014/main" id="{47EC4DE8-2961-DD41-A560-62D8D88BAE60}"/>
              </a:ext>
            </a:extLst>
          </p:cNvPr>
          <p:cNvSpPr/>
          <p:nvPr/>
        </p:nvSpPr>
        <p:spPr>
          <a:xfrm>
            <a:off x="3575720" y="1196752"/>
            <a:ext cx="1838849" cy="1874719"/>
          </a:xfrm>
          <a:prstGeom prst="ellipse">
            <a:avLst/>
          </a:prstGeom>
          <a:solidFill>
            <a:schemeClr val="accent1">
              <a:lumMod val="40000"/>
              <a:lumOff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Calibri" panose="020F0502020204030204"/>
              <a:ea typeface="+mn-ea"/>
              <a:cs typeface="+mn-cs"/>
            </a:endParaRPr>
          </a:p>
        </p:txBody>
      </p:sp>
      <p:sp>
        <p:nvSpPr>
          <p:cNvPr id="57" name="Rectangle 50">
            <a:extLst>
              <a:ext uri="{FF2B5EF4-FFF2-40B4-BE49-F238E27FC236}">
                <a16:creationId xmlns:a16="http://schemas.microsoft.com/office/drawing/2014/main" id="{DCD5A58C-20B2-424F-839A-7BBCFFB2DBD4}"/>
              </a:ext>
            </a:extLst>
          </p:cNvPr>
          <p:cNvSpPr/>
          <p:nvPr/>
        </p:nvSpPr>
        <p:spPr>
          <a:xfrm>
            <a:off x="3666415" y="1595502"/>
            <a:ext cx="1662154"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New tests and training features are desirable</a:t>
            </a:r>
          </a:p>
        </p:txBody>
      </p:sp>
      <p:sp>
        <p:nvSpPr>
          <p:cNvPr id="58" name="Oval 51">
            <a:extLst>
              <a:ext uri="{FF2B5EF4-FFF2-40B4-BE49-F238E27FC236}">
                <a16:creationId xmlns:a16="http://schemas.microsoft.com/office/drawing/2014/main" id="{E5B9FECE-F50E-6745-9F26-A290F41ED95C}"/>
              </a:ext>
            </a:extLst>
          </p:cNvPr>
          <p:cNvSpPr/>
          <p:nvPr/>
        </p:nvSpPr>
        <p:spPr>
          <a:xfrm>
            <a:off x="5193255" y="2420888"/>
            <a:ext cx="1838849" cy="1874718"/>
          </a:xfrm>
          <a:prstGeom prst="ellipse">
            <a:avLst/>
          </a:prstGeom>
          <a:solidFill>
            <a:schemeClr val="tx2">
              <a:lumMod val="20000"/>
              <a:lumOff val="8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Calibri" panose="020F0502020204030204"/>
              <a:ea typeface="+mn-ea"/>
              <a:cs typeface="+mn-cs"/>
            </a:endParaRPr>
          </a:p>
        </p:txBody>
      </p:sp>
      <p:sp>
        <p:nvSpPr>
          <p:cNvPr id="59" name="Rectangle 52">
            <a:extLst>
              <a:ext uri="{FF2B5EF4-FFF2-40B4-BE49-F238E27FC236}">
                <a16:creationId xmlns:a16="http://schemas.microsoft.com/office/drawing/2014/main" id="{F67B8D1E-7608-7D44-8A35-AF69E10EE5A2}"/>
              </a:ext>
            </a:extLst>
          </p:cNvPr>
          <p:cNvSpPr/>
          <p:nvPr/>
        </p:nvSpPr>
        <p:spPr>
          <a:xfrm>
            <a:off x="5188280" y="2671868"/>
            <a:ext cx="1864700" cy="132343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4.</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Reliability and innovation should compliment each other</a:t>
            </a:r>
          </a:p>
        </p:txBody>
      </p:sp>
      <p:sp>
        <p:nvSpPr>
          <p:cNvPr id="60" name="Oval 53">
            <a:extLst>
              <a:ext uri="{FF2B5EF4-FFF2-40B4-BE49-F238E27FC236}">
                <a16:creationId xmlns:a16="http://schemas.microsoft.com/office/drawing/2014/main" id="{ECA371C2-BB80-EC4B-A439-008F6CE11507}"/>
              </a:ext>
            </a:extLst>
          </p:cNvPr>
          <p:cNvSpPr/>
          <p:nvPr/>
        </p:nvSpPr>
        <p:spPr>
          <a:xfrm>
            <a:off x="8577631" y="2436957"/>
            <a:ext cx="1838849" cy="1874718"/>
          </a:xfrm>
          <a:prstGeom prst="ellipse">
            <a:avLst/>
          </a:prstGeom>
          <a:solidFill>
            <a:schemeClr val="tx2">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Calibri" panose="020F0502020204030204"/>
              <a:ea typeface="+mn-ea"/>
              <a:cs typeface="+mn-cs"/>
            </a:endParaRPr>
          </a:p>
        </p:txBody>
      </p:sp>
      <p:sp>
        <p:nvSpPr>
          <p:cNvPr id="61" name="Rectangle 54">
            <a:extLst>
              <a:ext uri="{FF2B5EF4-FFF2-40B4-BE49-F238E27FC236}">
                <a16:creationId xmlns:a16="http://schemas.microsoft.com/office/drawing/2014/main" id="{9308C17E-1FE6-DE44-9A45-62A3C589162B}"/>
              </a:ext>
            </a:extLst>
          </p:cNvPr>
          <p:cNvSpPr/>
          <p:nvPr/>
        </p:nvSpPr>
        <p:spPr>
          <a:xfrm>
            <a:off x="8676649" y="2589893"/>
            <a:ext cx="1633401"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lumMod val="95000"/>
                    <a:lumOff val="5000"/>
                  </a:srgbClr>
                </a:solidFill>
                <a:effectLst/>
                <a:uLnTx/>
                <a:uFillTx/>
                <a:latin typeface="Arial" panose="020B0604020202020204" pitchFamily="34" charset="0"/>
                <a:ea typeface="+mn-ea"/>
                <a:cs typeface="Arial" panose="020B0604020202020204" pitchFamily="34" charset="0"/>
              </a:rPr>
              <a:t>It should not ‘just’ be a product, it should be a solution</a:t>
            </a:r>
          </a:p>
        </p:txBody>
      </p:sp>
      <p:sp>
        <p:nvSpPr>
          <p:cNvPr id="18" name="Oval 53">
            <a:extLst>
              <a:ext uri="{FF2B5EF4-FFF2-40B4-BE49-F238E27FC236}">
                <a16:creationId xmlns:a16="http://schemas.microsoft.com/office/drawing/2014/main" id="{926E986E-89EA-4213-B11C-3372C5B02D51}"/>
              </a:ext>
            </a:extLst>
          </p:cNvPr>
          <p:cNvSpPr/>
          <p:nvPr/>
        </p:nvSpPr>
        <p:spPr>
          <a:xfrm>
            <a:off x="9604320" y="264694"/>
            <a:ext cx="2456407" cy="2374989"/>
          </a:xfrm>
          <a:prstGeom prst="ellipse">
            <a:avLst/>
          </a:prstGeom>
          <a:solidFill>
            <a:schemeClr val="tx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33" b="0" i="0" u="none" strike="noStrike" kern="1200" cap="none" spc="0" normalizeH="0" baseline="0" noProof="0" dirty="0" err="1">
              <a:ln>
                <a:noFill/>
              </a:ln>
              <a:solidFill>
                <a:srgbClr val="FFFFFF"/>
              </a:solidFill>
              <a:effectLst/>
              <a:uLnTx/>
              <a:uFillTx/>
              <a:latin typeface="Calibri" panose="020F0502020204030204"/>
              <a:ea typeface="+mn-ea"/>
              <a:cs typeface="+mn-cs"/>
            </a:endParaRPr>
          </a:p>
        </p:txBody>
      </p:sp>
      <p:pic>
        <p:nvPicPr>
          <p:cNvPr id="17" name="Picture 16" descr="A picture containing indoor, sitting, monitor, cabinet&#10;&#10;Description automatically generated">
            <a:extLst>
              <a:ext uri="{FF2B5EF4-FFF2-40B4-BE49-F238E27FC236}">
                <a16:creationId xmlns:a16="http://schemas.microsoft.com/office/drawing/2014/main" id="{06005AD0-4BDE-449D-B896-1F1433B6E3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41243" y="853990"/>
            <a:ext cx="2343016" cy="1529954"/>
          </a:xfrm>
          <a:prstGeom prst="rect">
            <a:avLst/>
          </a:prstGeom>
        </p:spPr>
      </p:pic>
    </p:spTree>
    <p:extLst>
      <p:ext uri="{BB962C8B-B14F-4D97-AF65-F5344CB8AC3E}">
        <p14:creationId xmlns:p14="http://schemas.microsoft.com/office/powerpoint/2010/main" val="160108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par>
                                <p:cTn id="44" presetID="1" presetClass="entr" presetSubtype="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p:bldP spid="40" grpId="0" animBg="1"/>
      <p:bldP spid="41" grpId="0"/>
      <p:bldP spid="42" grpId="0" animBg="1"/>
      <p:bldP spid="43" grpId="0"/>
      <p:bldP spid="56" grpId="0" animBg="1"/>
      <p:bldP spid="57" grpId="0"/>
      <p:bldP spid="58" grpId="0" animBg="1"/>
      <p:bldP spid="59" grpId="0"/>
      <p:bldP spid="60" grpId="0" animBg="1"/>
      <p:bldP spid="61" grpId="0"/>
      <p:bldP spid="1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46FAE1B3-BC74-454A-88E2-C866DBEFDCE4}"/>
              </a:ext>
            </a:extLst>
          </p:cNvPr>
          <p:cNvSpPr/>
          <p:nvPr/>
        </p:nvSpPr>
        <p:spPr>
          <a:xfrm>
            <a:off x="0" y="0"/>
            <a:ext cx="12192000" cy="576672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graphicFrame>
        <p:nvGraphicFramePr>
          <p:cNvPr id="4" name="Diagram 3"/>
          <p:cNvGraphicFramePr/>
          <p:nvPr>
            <p:extLst>
              <p:ext uri="{D42A27DB-BD31-4B8C-83A1-F6EECF244321}">
                <p14:modId xmlns:p14="http://schemas.microsoft.com/office/powerpoint/2010/main" val="376636576"/>
              </p:ext>
            </p:extLst>
          </p:nvPr>
        </p:nvGraphicFramePr>
        <p:xfrm>
          <a:off x="735856" y="1440000"/>
          <a:ext cx="5288136" cy="3833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1585790313"/>
              </p:ext>
            </p:extLst>
          </p:nvPr>
        </p:nvGraphicFramePr>
        <p:xfrm>
          <a:off x="6136456" y="1440000"/>
          <a:ext cx="5288136" cy="38335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Titel 3">
            <a:extLst>
              <a:ext uri="{FF2B5EF4-FFF2-40B4-BE49-F238E27FC236}">
                <a16:creationId xmlns:a16="http://schemas.microsoft.com/office/drawing/2014/main" id="{BAC8F19C-8725-DC44-8739-01A19702053A}"/>
              </a:ext>
            </a:extLst>
          </p:cNvPr>
          <p:cNvSpPr txBox="1">
            <a:spLocks/>
          </p:cNvSpPr>
          <p:nvPr/>
        </p:nvSpPr>
        <p:spPr>
          <a:xfrm>
            <a:off x="335360" y="-69369"/>
            <a:ext cx="10515600" cy="1325563"/>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 altLang="da-DK" sz="3500" b="0" i="0" u="none" strike="noStrike" kern="1200" cap="none" spc="0" normalizeH="0" baseline="0" noProof="0" dirty="0">
                <a:ln>
                  <a:noFill/>
                </a:ln>
                <a:solidFill>
                  <a:schemeClr val="bg1"/>
                </a:solidFill>
                <a:effectLst/>
                <a:uLnTx/>
                <a:uFillTx/>
                <a:latin typeface="Arial" charset="0"/>
                <a:ea typeface="+mj-ea"/>
                <a:cs typeface="Arial" charset="0"/>
              </a:rPr>
              <a:t>Moving to the next level</a:t>
            </a:r>
            <a:endParaRPr kumimoji="0" lang="en-GB" sz="3500" b="0" i="0" u="none" strike="noStrike" kern="1200" cap="none" spc="0" normalizeH="0" baseline="0" noProof="0" dirty="0">
              <a:ln>
                <a:noFill/>
              </a:ln>
              <a:solidFill>
                <a:schemeClr val="bg1"/>
              </a:solidFill>
              <a:effectLst/>
              <a:uLnTx/>
              <a:uFillTx/>
              <a:ea typeface="+mj-ea"/>
            </a:endParaRPr>
          </a:p>
        </p:txBody>
      </p:sp>
    </p:spTree>
    <p:extLst>
      <p:ext uri="{BB962C8B-B14F-4D97-AF65-F5344CB8AC3E}">
        <p14:creationId xmlns:p14="http://schemas.microsoft.com/office/powerpoint/2010/main" val="21965175"/>
      </p:ext>
    </p:extLst>
  </p:cSld>
  <p:clrMapOvr>
    <a:masterClrMapping/>
  </p:clrMapOvr>
  <mc:AlternateContent xmlns:mc="http://schemas.openxmlformats.org/markup-compatibility/2006" xmlns:p14="http://schemas.microsoft.com/office/powerpoint/2010/main">
    <mc:Choice Requires="p14">
      <p:transition spd="slow" p14:dur="25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2DE5D8AF-D421-CB44-B249-4D9FD2F0B48C}"/>
              </a:ext>
            </a:extLst>
          </p:cNvPr>
          <p:cNvSpPr/>
          <p:nvPr/>
        </p:nvSpPr>
        <p:spPr>
          <a:xfrm>
            <a:off x="0" y="0"/>
            <a:ext cx="12192000" cy="57667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8" name="Rektangel 7">
            <a:extLst>
              <a:ext uri="{FF2B5EF4-FFF2-40B4-BE49-F238E27FC236}">
                <a16:creationId xmlns:a16="http://schemas.microsoft.com/office/drawing/2014/main" id="{4D554F4D-4601-DA4C-A0E9-CE404F4B5434}"/>
              </a:ext>
            </a:extLst>
          </p:cNvPr>
          <p:cNvSpPr/>
          <p:nvPr/>
        </p:nvSpPr>
        <p:spPr>
          <a:xfrm>
            <a:off x="407988" y="404813"/>
            <a:ext cx="11376025" cy="4176315"/>
          </a:xfrm>
          <a:prstGeom prst="rect">
            <a:avLst/>
          </a:prstGeom>
          <a:noFill/>
          <a:ln>
            <a:solidFill>
              <a:schemeClr val="lt1">
                <a:hueOff val="0"/>
                <a:satOff val="0"/>
                <a:lumOff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EDD9FACE-D02F-7A4D-94F3-E9EE96BF5245}"/>
              </a:ext>
            </a:extLst>
          </p:cNvPr>
          <p:cNvSpPr>
            <a:spLocks noGrp="1"/>
          </p:cNvSpPr>
          <p:nvPr>
            <p:ph type="title"/>
          </p:nvPr>
        </p:nvSpPr>
        <p:spPr>
          <a:xfrm>
            <a:off x="548952" y="159221"/>
            <a:ext cx="10515600" cy="1325563"/>
          </a:xfrm>
        </p:spPr>
        <p:txBody>
          <a:bodyPr>
            <a:normAutofit/>
          </a:bodyPr>
          <a:lstStyle/>
          <a:p>
            <a:r>
              <a:rPr lang="en-GB" dirty="0">
                <a:solidFill>
                  <a:schemeClr val="bg1"/>
                </a:solidFill>
              </a:rPr>
              <a:t>Patient journey</a:t>
            </a:r>
          </a:p>
        </p:txBody>
      </p:sp>
      <p:sp>
        <p:nvSpPr>
          <p:cNvPr id="10" name="Content Placeholder 2">
            <a:extLst>
              <a:ext uri="{FF2B5EF4-FFF2-40B4-BE49-F238E27FC236}">
                <a16:creationId xmlns:a16="http://schemas.microsoft.com/office/drawing/2014/main" id="{36EBA97C-2279-2641-B264-EF081AA94C4A}"/>
              </a:ext>
            </a:extLst>
          </p:cNvPr>
          <p:cNvSpPr>
            <a:spLocks noGrp="1"/>
          </p:cNvSpPr>
          <p:nvPr>
            <p:ph idx="1"/>
          </p:nvPr>
        </p:nvSpPr>
        <p:spPr>
          <a:xfrm>
            <a:off x="696020" y="1268760"/>
            <a:ext cx="5111948" cy="3312368"/>
          </a:xfrm>
        </p:spPr>
        <p:txBody>
          <a:bodyPr lIns="0" tIns="0" rIns="0" bIns="0" anchor="ctr">
            <a:normAutofit/>
          </a:bodyPr>
          <a:lstStyle/>
          <a:p>
            <a:pPr marL="0" indent="0">
              <a:lnSpc>
                <a:spcPts val="2500"/>
              </a:lnSpc>
              <a:buNone/>
            </a:pPr>
            <a:r>
              <a:rPr lang="en-US" dirty="0">
                <a:solidFill>
                  <a:schemeClr val="bg1"/>
                </a:solidFill>
              </a:rPr>
              <a:t>We realized our solution needed to fit the entire client journey and not just the appointments. Affinity Compact covers the entire client journey, to the benefit of both the client and the hearing care professional.</a:t>
            </a:r>
          </a:p>
          <a:p>
            <a:pPr marL="0" indent="0">
              <a:lnSpc>
                <a:spcPts val="2500"/>
              </a:lnSpc>
              <a:buNone/>
            </a:pPr>
            <a:endParaRPr lang="en-US" dirty="0">
              <a:solidFill>
                <a:schemeClr val="bg1"/>
              </a:solidFill>
            </a:endParaRPr>
          </a:p>
        </p:txBody>
      </p:sp>
      <p:sp>
        <p:nvSpPr>
          <p:cNvPr id="11" name="Content Placeholder 2">
            <a:extLst>
              <a:ext uri="{FF2B5EF4-FFF2-40B4-BE49-F238E27FC236}">
                <a16:creationId xmlns:a16="http://schemas.microsoft.com/office/drawing/2014/main" id="{F3998C26-BAB9-AB42-BC8A-316EF9CF58AC}"/>
              </a:ext>
            </a:extLst>
          </p:cNvPr>
          <p:cNvSpPr txBox="1">
            <a:spLocks/>
          </p:cNvSpPr>
          <p:nvPr/>
        </p:nvSpPr>
        <p:spPr>
          <a:xfrm>
            <a:off x="407987" y="5013176"/>
            <a:ext cx="11376025" cy="576064"/>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And we are eager to receive your input! </a:t>
            </a:r>
          </a:p>
        </p:txBody>
      </p:sp>
      <p:sp>
        <p:nvSpPr>
          <p:cNvPr id="12" name="Content Placeholder 2">
            <a:extLst>
              <a:ext uri="{FF2B5EF4-FFF2-40B4-BE49-F238E27FC236}">
                <a16:creationId xmlns:a16="http://schemas.microsoft.com/office/drawing/2014/main" id="{9839A354-96A2-1D40-AB6C-2BAC032D89ED}"/>
              </a:ext>
            </a:extLst>
          </p:cNvPr>
          <p:cNvSpPr txBox="1">
            <a:spLocks/>
          </p:cNvSpPr>
          <p:nvPr/>
        </p:nvSpPr>
        <p:spPr>
          <a:xfrm>
            <a:off x="6744398" y="1124744"/>
            <a:ext cx="5039940" cy="3240360"/>
          </a:xfrm>
          <a:prstGeom prst="rect">
            <a:avLst/>
          </a:prstGeom>
        </p:spPr>
        <p:txBody>
          <a:bodyPr vert="horz" lIns="0" tIns="0" rIns="0" bIns="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5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We have also thought laterally about how Affinity Compact can be used in addition to its standard application, making things easier and more effective.</a:t>
            </a:r>
          </a:p>
          <a:p>
            <a:pPr marL="0" marR="0" lvl="0" indent="0" algn="l" defTabSz="914400" rtl="0" eaLnBrk="1" fontAlgn="auto" latinLnBrk="0" hangingPunct="1">
              <a:lnSpc>
                <a:spcPts val="25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3" name="Picture 16" descr="A picture containing indoor, sitting, monitor, cabinet&#10;&#10;Description automatically generated">
            <a:extLst>
              <a:ext uri="{FF2B5EF4-FFF2-40B4-BE49-F238E27FC236}">
                <a16:creationId xmlns:a16="http://schemas.microsoft.com/office/drawing/2014/main" id="{8945BB9A-F3B5-1843-A6A4-36C8C32D02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4368" y="4061743"/>
            <a:ext cx="2343016" cy="1529954"/>
          </a:xfrm>
          <a:prstGeom prst="rect">
            <a:avLst/>
          </a:prstGeom>
        </p:spPr>
      </p:pic>
    </p:spTree>
    <p:extLst>
      <p:ext uri="{BB962C8B-B14F-4D97-AF65-F5344CB8AC3E}">
        <p14:creationId xmlns:p14="http://schemas.microsoft.com/office/powerpoint/2010/main" val="160328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07EFBA94-5CA5-C041-8780-747598373D46}"/>
              </a:ext>
            </a:extLst>
          </p:cNvPr>
          <p:cNvGraphicFramePr/>
          <p:nvPr>
            <p:extLst>
              <p:ext uri="{D42A27DB-BD31-4B8C-83A1-F6EECF244321}">
                <p14:modId xmlns:p14="http://schemas.microsoft.com/office/powerpoint/2010/main" val="2083549427"/>
              </p:ext>
            </p:extLst>
          </p:nvPr>
        </p:nvGraphicFramePr>
        <p:xfrm>
          <a:off x="174172" y="-99392"/>
          <a:ext cx="11835363" cy="6187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7">
            <a:extLst>
              <a:ext uri="{FF2B5EF4-FFF2-40B4-BE49-F238E27FC236}">
                <a16:creationId xmlns:a16="http://schemas.microsoft.com/office/drawing/2014/main" id="{CEEB5B38-37D3-714C-9070-416D354622FB}"/>
              </a:ext>
            </a:extLst>
          </p:cNvPr>
          <p:cNvSpPr>
            <a:spLocks noGrp="1"/>
          </p:cNvSpPr>
          <p:nvPr>
            <p:ph type="title"/>
          </p:nvPr>
        </p:nvSpPr>
        <p:spPr>
          <a:xfrm>
            <a:off x="335360" y="-83259"/>
            <a:ext cx="10515600" cy="1325563"/>
          </a:xfrm>
        </p:spPr>
        <p:txBody>
          <a:bodyPr>
            <a:normAutofit/>
          </a:bodyPr>
          <a:lstStyle/>
          <a:p>
            <a:r>
              <a:rPr lang="en-US" dirty="0">
                <a:latin typeface="Arial" charset="0"/>
                <a:cs typeface="Arial" charset="0"/>
              </a:rPr>
              <a:t>Appointment flow</a:t>
            </a:r>
          </a:p>
        </p:txBody>
      </p:sp>
    </p:spTree>
    <p:extLst>
      <p:ext uri="{BB962C8B-B14F-4D97-AF65-F5344CB8AC3E}">
        <p14:creationId xmlns:p14="http://schemas.microsoft.com/office/powerpoint/2010/main" val="1572379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ktangel 8">
            <a:extLst>
              <a:ext uri="{FF2B5EF4-FFF2-40B4-BE49-F238E27FC236}">
                <a16:creationId xmlns:a16="http://schemas.microsoft.com/office/drawing/2014/main" id="{B0FF7A9E-14BB-F243-B7FB-0A7708753EE2}"/>
              </a:ext>
            </a:extLst>
          </p:cNvPr>
          <p:cNvSpPr/>
          <p:nvPr/>
        </p:nvSpPr>
        <p:spPr>
          <a:xfrm>
            <a:off x="0" y="0"/>
            <a:ext cx="12192000" cy="57667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36866" name="Content Placeholder 2"/>
          <p:cNvSpPr>
            <a:spLocks noGrp="1"/>
          </p:cNvSpPr>
          <p:nvPr>
            <p:ph idx="4294967295"/>
          </p:nvPr>
        </p:nvSpPr>
        <p:spPr>
          <a:xfrm>
            <a:off x="-1" y="2565400"/>
            <a:ext cx="12192001" cy="1252538"/>
          </a:xfrm>
        </p:spPr>
        <p:txBody>
          <a:bodyPr anchor="ctr">
            <a:normAutofit/>
          </a:bodyPr>
          <a:lstStyle/>
          <a:p>
            <a:pPr marL="0" indent="0" algn="ctr">
              <a:buNone/>
            </a:pPr>
            <a:r>
              <a:rPr lang="da-DK" altLang="da-DK" sz="3200" dirty="0">
                <a:latin typeface="Arial" charset="0"/>
                <a:cs typeface="Arial" charset="0"/>
              </a:rPr>
              <a:t>The ideal </a:t>
            </a:r>
            <a:r>
              <a:rPr lang="da-DK" altLang="da-DK" sz="3200" dirty="0" err="1">
                <a:latin typeface="Arial" charset="0"/>
                <a:cs typeface="Arial" charset="0"/>
              </a:rPr>
              <a:t>workflow</a:t>
            </a:r>
            <a:endParaRPr lang="da-DK" altLang="da-DK" sz="3200" dirty="0">
              <a:latin typeface="Arial" charset="0"/>
              <a:cs typeface="Arial" charset="0"/>
            </a:endParaRPr>
          </a:p>
        </p:txBody>
      </p:sp>
      <p:sp>
        <p:nvSpPr>
          <p:cNvPr id="2" name="TextBox 1"/>
          <p:cNvSpPr txBox="1"/>
          <p:nvPr/>
        </p:nvSpPr>
        <p:spPr>
          <a:xfrm>
            <a:off x="4757721" y="4013474"/>
            <a:ext cx="2672526"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000" b="0" i="0" u="none" strike="noStrike" kern="1200" cap="none" spc="0" normalizeH="0" baseline="0" noProof="0" dirty="0" err="1">
                <a:ln>
                  <a:noFill/>
                </a:ln>
                <a:solidFill>
                  <a:srgbClr val="3C5B56"/>
                </a:solidFill>
                <a:effectLst/>
                <a:uLnTx/>
                <a:uFillTx/>
                <a:latin typeface="Arial" panose="020B0604020202020204" pitchFamily="34" charset="0"/>
                <a:ea typeface="+mn-ea"/>
                <a:cs typeface="Arial" panose="020B0604020202020204" pitchFamily="34" charset="0"/>
              </a:rPr>
              <a:t>Conclusion</a:t>
            </a:r>
            <a:r>
              <a:rPr kumimoji="0" lang="da-DK" sz="2000" b="0" i="0" u="none" strike="noStrike" kern="1200" cap="none" spc="0" normalizeH="0" baseline="0" noProof="0" dirty="0">
                <a:ln>
                  <a:noFill/>
                </a:ln>
                <a:solidFill>
                  <a:srgbClr val="3C5B56"/>
                </a:solidFill>
                <a:effectLst/>
                <a:uLnTx/>
                <a:uFillTx/>
                <a:latin typeface="Arial" panose="020B0604020202020204" pitchFamily="34" charset="0"/>
                <a:ea typeface="+mn-ea"/>
                <a:cs typeface="Arial" panose="020B0604020202020204" pitchFamily="34" charset="0"/>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000" b="1" i="0" u="none" strike="noStrike" kern="1200" cap="none" spc="0" normalizeH="0" baseline="0" noProof="0" dirty="0" err="1">
                <a:ln>
                  <a:noFill/>
                </a:ln>
                <a:solidFill>
                  <a:srgbClr val="3C5B56"/>
                </a:solidFill>
                <a:effectLst/>
                <a:uLnTx/>
                <a:uFillTx/>
                <a:latin typeface="Arial" panose="020B0604020202020204" pitchFamily="34" charset="0"/>
                <a:ea typeface="+mn-ea"/>
                <a:cs typeface="Arial" panose="020B0604020202020204" pitchFamily="34" charset="0"/>
              </a:rPr>
              <a:t>flexibility</a:t>
            </a:r>
            <a:r>
              <a:rPr kumimoji="0" lang="da-DK" sz="2000" b="1" i="0" u="none" strike="noStrike" kern="1200" cap="none" spc="0" normalizeH="0" baseline="0" noProof="0" dirty="0">
                <a:ln>
                  <a:noFill/>
                </a:ln>
                <a:solidFill>
                  <a:srgbClr val="3C5B56"/>
                </a:solidFill>
                <a:effectLst/>
                <a:uLnTx/>
                <a:uFillTx/>
                <a:latin typeface="Arial" panose="020B0604020202020204" pitchFamily="34" charset="0"/>
                <a:ea typeface="+mn-ea"/>
                <a:cs typeface="Arial" panose="020B0604020202020204" pitchFamily="34" charset="0"/>
              </a:rPr>
              <a:t>/</a:t>
            </a:r>
            <a:r>
              <a:rPr kumimoji="0" lang="da-DK" sz="2000" b="1" i="0" u="none" strike="noStrike" kern="1200" cap="none" spc="0" normalizeH="0" baseline="0" noProof="0" dirty="0" err="1">
                <a:ln>
                  <a:noFill/>
                </a:ln>
                <a:solidFill>
                  <a:srgbClr val="3C5B56"/>
                </a:solidFill>
                <a:effectLst/>
                <a:uLnTx/>
                <a:uFillTx/>
                <a:latin typeface="Arial" panose="020B0604020202020204" pitchFamily="34" charset="0"/>
                <a:ea typeface="+mn-ea"/>
                <a:cs typeface="Arial" panose="020B0604020202020204" pitchFamily="34" charset="0"/>
              </a:rPr>
              <a:t>modularity</a:t>
            </a:r>
            <a:br>
              <a:rPr kumimoji="0" lang="da-DK" sz="2000" b="1" i="0" u="none" strike="noStrike" kern="1200" cap="none" spc="0" normalizeH="0" baseline="0" noProof="0" dirty="0">
                <a:ln>
                  <a:noFill/>
                </a:ln>
                <a:solidFill>
                  <a:srgbClr val="3C5B56"/>
                </a:solidFill>
                <a:effectLst/>
                <a:uLnTx/>
                <a:uFillTx/>
                <a:latin typeface="Arial" panose="020B0604020202020204" pitchFamily="34" charset="0"/>
                <a:ea typeface="+mn-ea"/>
                <a:cs typeface="Arial" panose="020B0604020202020204" pitchFamily="34" charset="0"/>
              </a:rPr>
            </a:br>
            <a:r>
              <a:rPr kumimoji="0" lang="da-DK" sz="2000" b="0" i="0" u="none" strike="noStrike" kern="1200" cap="none" spc="0" normalizeH="0" baseline="0" noProof="0" dirty="0">
                <a:ln>
                  <a:noFill/>
                </a:ln>
                <a:solidFill>
                  <a:srgbClr val="3C5B56"/>
                </a:solidFill>
                <a:effectLst/>
                <a:uLnTx/>
                <a:uFillTx/>
                <a:latin typeface="Arial" panose="020B0604020202020204" pitchFamily="34" charset="0"/>
                <a:ea typeface="+mn-ea"/>
                <a:cs typeface="Arial" panose="020B0604020202020204" pitchFamily="34" charset="0"/>
              </a:rPr>
              <a:t>is </a:t>
            </a:r>
            <a:r>
              <a:rPr kumimoji="0" lang="da-DK" sz="2000" b="0" i="0" u="none" strike="noStrike" kern="1200" cap="none" spc="0" normalizeH="0" baseline="0" noProof="0" dirty="0" err="1">
                <a:ln>
                  <a:noFill/>
                </a:ln>
                <a:solidFill>
                  <a:srgbClr val="3C5B56"/>
                </a:solidFill>
                <a:effectLst/>
                <a:uLnTx/>
                <a:uFillTx/>
                <a:latin typeface="Arial" panose="020B0604020202020204" pitchFamily="34" charset="0"/>
                <a:ea typeface="+mn-ea"/>
                <a:cs typeface="Arial" panose="020B0604020202020204" pitchFamily="34" charset="0"/>
              </a:rPr>
              <a:t>key</a:t>
            </a:r>
            <a:r>
              <a:rPr kumimoji="0" lang="da-DK" sz="2000" b="0" i="0" u="none" strike="noStrike" kern="1200" cap="none" spc="0" normalizeH="0" baseline="0" noProof="0" dirty="0">
                <a:ln>
                  <a:noFill/>
                </a:ln>
                <a:solidFill>
                  <a:srgbClr val="3C5B56"/>
                </a:solidFill>
                <a:effectLst/>
                <a:uLnTx/>
                <a:uFillTx/>
                <a:latin typeface="Arial" panose="020B0604020202020204" pitchFamily="34" charset="0"/>
                <a:ea typeface="+mn-ea"/>
                <a:cs typeface="Arial" panose="020B0604020202020204" pitchFamily="34" charset="0"/>
              </a:rPr>
              <a:t>!</a:t>
            </a:r>
          </a:p>
        </p:txBody>
      </p:sp>
      <p:pic>
        <p:nvPicPr>
          <p:cNvPr id="10" name="Picture 9">
            <a:extLst>
              <a:ext uri="{FF2B5EF4-FFF2-40B4-BE49-F238E27FC236}">
                <a16:creationId xmlns:a16="http://schemas.microsoft.com/office/drawing/2014/main" id="{92E62059-99C5-45CD-B5EE-A13F8E255C38}"/>
              </a:ext>
            </a:extLst>
          </p:cNvPr>
          <p:cNvPicPr>
            <a:picLocks noChangeAspect="1"/>
          </p:cNvPicPr>
          <p:nvPr/>
        </p:nvPicPr>
        <p:blipFill rotWithShape="1">
          <a:blip r:embed="rId3"/>
          <a:srcRect l="509" t="18629" r="4721" b="39239"/>
          <a:stretch/>
        </p:blipFill>
        <p:spPr>
          <a:xfrm>
            <a:off x="406799" y="3341509"/>
            <a:ext cx="3240000" cy="2160000"/>
          </a:xfrm>
          <a:prstGeom prst="rect">
            <a:avLst/>
          </a:prstGeom>
        </p:spPr>
      </p:pic>
      <p:pic>
        <p:nvPicPr>
          <p:cNvPr id="11" name="Picture 10">
            <a:extLst>
              <a:ext uri="{FF2B5EF4-FFF2-40B4-BE49-F238E27FC236}">
                <a16:creationId xmlns:a16="http://schemas.microsoft.com/office/drawing/2014/main" id="{10822B4B-56B4-4CC0-AE1C-DABE84FEBE88}"/>
              </a:ext>
            </a:extLst>
          </p:cNvPr>
          <p:cNvPicPr>
            <a:picLocks noChangeAspect="1"/>
          </p:cNvPicPr>
          <p:nvPr/>
        </p:nvPicPr>
        <p:blipFill rotWithShape="1">
          <a:blip r:embed="rId4"/>
          <a:srcRect l="-10" r="15323" b="15313"/>
          <a:stretch/>
        </p:blipFill>
        <p:spPr>
          <a:xfrm>
            <a:off x="8545229" y="3341509"/>
            <a:ext cx="3240000" cy="2160000"/>
          </a:xfrm>
          <a:prstGeom prst="rect">
            <a:avLst/>
          </a:prstGeom>
        </p:spPr>
      </p:pic>
      <p:pic>
        <p:nvPicPr>
          <p:cNvPr id="12" name="Picture 11">
            <a:extLst>
              <a:ext uri="{FF2B5EF4-FFF2-40B4-BE49-F238E27FC236}">
                <a16:creationId xmlns:a16="http://schemas.microsoft.com/office/drawing/2014/main" id="{09333611-ADC2-4DB3-8FB3-E34CDA328F32}"/>
              </a:ext>
            </a:extLst>
          </p:cNvPr>
          <p:cNvPicPr>
            <a:picLocks noChangeAspect="1"/>
          </p:cNvPicPr>
          <p:nvPr/>
        </p:nvPicPr>
        <p:blipFill rotWithShape="1">
          <a:blip r:embed="rId5"/>
          <a:srcRect l="-17" r="11041" b="11000"/>
          <a:stretch/>
        </p:blipFill>
        <p:spPr>
          <a:xfrm>
            <a:off x="8545229" y="404813"/>
            <a:ext cx="3240000" cy="2160000"/>
          </a:xfrm>
          <a:prstGeom prst="rect">
            <a:avLst/>
          </a:prstGeom>
        </p:spPr>
      </p:pic>
      <p:pic>
        <p:nvPicPr>
          <p:cNvPr id="14" name="Picture 13">
            <a:extLst>
              <a:ext uri="{FF2B5EF4-FFF2-40B4-BE49-F238E27FC236}">
                <a16:creationId xmlns:a16="http://schemas.microsoft.com/office/drawing/2014/main" id="{CEF5BCF9-8CD2-45EA-907C-9029D18D5733}"/>
              </a:ext>
            </a:extLst>
          </p:cNvPr>
          <p:cNvPicPr preferRelativeResize="0">
            <a:picLocks/>
          </p:cNvPicPr>
          <p:nvPr/>
        </p:nvPicPr>
        <p:blipFill rotWithShape="1">
          <a:blip r:embed="rId6"/>
          <a:srcRect t="7099" b="26264"/>
          <a:stretch/>
        </p:blipFill>
        <p:spPr>
          <a:xfrm>
            <a:off x="407988" y="404813"/>
            <a:ext cx="3240000" cy="2160000"/>
          </a:xfrm>
          <a:prstGeom prst="rect">
            <a:avLst/>
          </a:prstGeom>
        </p:spPr>
      </p:pic>
      <p:pic>
        <p:nvPicPr>
          <p:cNvPr id="15" name="Picture 14">
            <a:extLst>
              <a:ext uri="{FF2B5EF4-FFF2-40B4-BE49-F238E27FC236}">
                <a16:creationId xmlns:a16="http://schemas.microsoft.com/office/drawing/2014/main" id="{2B8F737C-D302-4A72-8BF3-9FC0931770DD}"/>
              </a:ext>
            </a:extLst>
          </p:cNvPr>
          <p:cNvPicPr>
            <a:picLocks noChangeAspect="1"/>
          </p:cNvPicPr>
          <p:nvPr/>
        </p:nvPicPr>
        <p:blipFill rotWithShape="1">
          <a:blip r:embed="rId7"/>
          <a:srcRect l="-42" r="13913" b="10918"/>
          <a:stretch/>
        </p:blipFill>
        <p:spPr>
          <a:xfrm>
            <a:off x="4473984" y="404813"/>
            <a:ext cx="3240000" cy="2160000"/>
          </a:xfrm>
          <a:prstGeom prst="rect">
            <a:avLst/>
          </a:prstGeom>
        </p:spPr>
      </p:pic>
    </p:spTree>
    <p:extLst>
      <p:ext uri="{BB962C8B-B14F-4D97-AF65-F5344CB8AC3E}">
        <p14:creationId xmlns:p14="http://schemas.microsoft.com/office/powerpoint/2010/main" val="386114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lede 2" descr="Et billede, der indeholder grøn&#10;&#10;Automatisk genereret beskrivelse">
            <a:extLst>
              <a:ext uri="{FF2B5EF4-FFF2-40B4-BE49-F238E27FC236}">
                <a16:creationId xmlns:a16="http://schemas.microsoft.com/office/drawing/2014/main" id="{E5C474DE-7CD1-8A4F-9CD9-7A012BF469B6}"/>
              </a:ext>
            </a:extLst>
          </p:cNvPr>
          <p:cNvPicPr>
            <a:picLocks noChangeAspect="1"/>
          </p:cNvPicPr>
          <p:nvPr/>
        </p:nvPicPr>
        <p:blipFill rotWithShape="1">
          <a:blip r:embed="rId3">
            <a:extLst>
              <a:ext uri="{28A0092B-C50C-407E-A947-70E740481C1C}">
                <a14:useLocalDpi xmlns:a14="http://schemas.microsoft.com/office/drawing/2010/main" val="0"/>
              </a:ext>
            </a:extLst>
          </a:blip>
          <a:srcRect l="4796" t="26042" r="4796" b="30471"/>
          <a:stretch/>
        </p:blipFill>
        <p:spPr>
          <a:xfrm>
            <a:off x="-2" y="0"/>
            <a:ext cx="12192001" cy="5766728"/>
          </a:xfrm>
          <a:prstGeom prst="rect">
            <a:avLst/>
          </a:prstGeom>
        </p:spPr>
      </p:pic>
      <p:pic>
        <p:nvPicPr>
          <p:cNvPr id="6" name="Billede 4">
            <a:extLst>
              <a:ext uri="{FF2B5EF4-FFF2-40B4-BE49-F238E27FC236}">
                <a16:creationId xmlns:a16="http://schemas.microsoft.com/office/drawing/2014/main" id="{A77BE83B-4D34-864F-999C-9BD533D06339}"/>
              </a:ext>
            </a:extLst>
          </p:cNvPr>
          <p:cNvPicPr>
            <a:picLocks noChangeAspect="1"/>
          </p:cNvPicPr>
          <p:nvPr/>
        </p:nvPicPr>
        <p:blipFill>
          <a:blip r:embed="rId4"/>
          <a:stretch>
            <a:fillRect/>
          </a:stretch>
        </p:blipFill>
        <p:spPr>
          <a:xfrm>
            <a:off x="213339" y="2014074"/>
            <a:ext cx="4318000" cy="2514600"/>
          </a:xfrm>
          <a:prstGeom prst="rect">
            <a:avLst/>
          </a:prstGeom>
        </p:spPr>
      </p:pic>
    </p:spTree>
    <p:extLst>
      <p:ext uri="{BB962C8B-B14F-4D97-AF65-F5344CB8AC3E}">
        <p14:creationId xmlns:p14="http://schemas.microsoft.com/office/powerpoint/2010/main" val="2659034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Billede 26" descr="Et billede, der indeholder monitor, indendørs, sidder, mikrobølgeovn&#10;&#10;Automatisk genereret beskrivelse">
            <a:extLst>
              <a:ext uri="{FF2B5EF4-FFF2-40B4-BE49-F238E27FC236}">
                <a16:creationId xmlns:a16="http://schemas.microsoft.com/office/drawing/2014/main" id="{B796F087-93F4-3C4F-A5C9-E2C2F9AD8DB3}"/>
              </a:ext>
            </a:extLst>
          </p:cNvPr>
          <p:cNvPicPr>
            <a:picLocks noChangeAspect="1"/>
          </p:cNvPicPr>
          <p:nvPr/>
        </p:nvPicPr>
        <p:blipFill rotWithShape="1">
          <a:blip r:embed="rId2">
            <a:extLst>
              <a:ext uri="{28A0092B-C50C-407E-A947-70E740481C1C}">
                <a14:useLocalDpi xmlns:a14="http://schemas.microsoft.com/office/drawing/2010/main" val="0"/>
              </a:ext>
            </a:extLst>
          </a:blip>
          <a:srcRect b="2500"/>
          <a:stretch/>
        </p:blipFill>
        <p:spPr>
          <a:xfrm>
            <a:off x="9215205" y="3456143"/>
            <a:ext cx="2076197" cy="1267298"/>
          </a:xfrm>
          <a:prstGeom prst="rect">
            <a:avLst/>
          </a:prstGeom>
          <a:effectLst>
            <a:reflection blurRad="6350" stA="50000" endA="300" endPos="55000" dir="5400000" sy="-100000" algn="bl" rotWithShape="0"/>
          </a:effectLst>
        </p:spPr>
      </p:pic>
      <p:pic>
        <p:nvPicPr>
          <p:cNvPr id="28" name="Billede 27" descr="Et billede, der indeholder indendørs, sidder, computer, monitor&#10;&#10;Automatisk genereret beskrivelse">
            <a:extLst>
              <a:ext uri="{FF2B5EF4-FFF2-40B4-BE49-F238E27FC236}">
                <a16:creationId xmlns:a16="http://schemas.microsoft.com/office/drawing/2014/main" id="{52BD85FA-72A4-E542-8F70-64491F753F22}"/>
              </a:ext>
            </a:extLst>
          </p:cNvPr>
          <p:cNvPicPr>
            <a:picLocks noChangeAspect="1"/>
          </p:cNvPicPr>
          <p:nvPr/>
        </p:nvPicPr>
        <p:blipFill rotWithShape="1">
          <a:blip r:embed="rId3">
            <a:extLst>
              <a:ext uri="{28A0092B-C50C-407E-A947-70E740481C1C}">
                <a14:useLocalDpi xmlns:a14="http://schemas.microsoft.com/office/drawing/2010/main" val="0"/>
              </a:ext>
            </a:extLst>
          </a:blip>
          <a:srcRect b="12520"/>
          <a:stretch/>
        </p:blipFill>
        <p:spPr>
          <a:xfrm>
            <a:off x="6475215" y="3811034"/>
            <a:ext cx="2223242" cy="912408"/>
          </a:xfrm>
          <a:prstGeom prst="rect">
            <a:avLst/>
          </a:prstGeom>
          <a:effectLst>
            <a:reflection blurRad="6350" stA="50000" endA="300" endPos="55000" dir="5400000" sy="-100000" algn="bl" rotWithShape="0"/>
          </a:effectLst>
        </p:spPr>
      </p:pic>
      <p:pic>
        <p:nvPicPr>
          <p:cNvPr id="29" name="Billede 28" descr="Et billede, der indeholder computer, tastatur&#10;&#10;Automatisk genereret beskrivelse">
            <a:extLst>
              <a:ext uri="{FF2B5EF4-FFF2-40B4-BE49-F238E27FC236}">
                <a16:creationId xmlns:a16="http://schemas.microsoft.com/office/drawing/2014/main" id="{9AD95591-ABA6-124A-AAF9-602837ED8E70}"/>
              </a:ext>
            </a:extLst>
          </p:cNvPr>
          <p:cNvPicPr>
            <a:picLocks noChangeAspect="1"/>
          </p:cNvPicPr>
          <p:nvPr/>
        </p:nvPicPr>
        <p:blipFill rotWithShape="1">
          <a:blip r:embed="rId4">
            <a:extLst>
              <a:ext uri="{28A0092B-C50C-407E-A947-70E740481C1C}">
                <a14:useLocalDpi xmlns:a14="http://schemas.microsoft.com/office/drawing/2010/main" val="0"/>
              </a:ext>
            </a:extLst>
          </a:blip>
          <a:srcRect b="2907"/>
          <a:stretch/>
        </p:blipFill>
        <p:spPr>
          <a:xfrm>
            <a:off x="3763148" y="3858917"/>
            <a:ext cx="2116995" cy="864524"/>
          </a:xfrm>
          <a:prstGeom prst="rect">
            <a:avLst/>
          </a:prstGeom>
          <a:effectLst>
            <a:reflection blurRad="6350" stA="50000" endA="300" endPos="55000" dir="5400000" sy="-100000" algn="bl" rotWithShape="0"/>
          </a:effectLst>
        </p:spPr>
      </p:pic>
      <p:pic>
        <p:nvPicPr>
          <p:cNvPr id="30" name="Billede 29" descr="Et billede, der indeholder computer, tastatur, bærbar computer, skrivebord&#10;&#10;Automatisk genereret beskrivelse">
            <a:extLst>
              <a:ext uri="{FF2B5EF4-FFF2-40B4-BE49-F238E27FC236}">
                <a16:creationId xmlns:a16="http://schemas.microsoft.com/office/drawing/2014/main" id="{13154CE5-9577-894D-9813-DA36B9020815}"/>
              </a:ext>
            </a:extLst>
          </p:cNvPr>
          <p:cNvPicPr>
            <a:picLocks noChangeAspect="1"/>
          </p:cNvPicPr>
          <p:nvPr/>
        </p:nvPicPr>
        <p:blipFill rotWithShape="1">
          <a:blip r:embed="rId5">
            <a:extLst>
              <a:ext uri="{28A0092B-C50C-407E-A947-70E740481C1C}">
                <a14:useLocalDpi xmlns:a14="http://schemas.microsoft.com/office/drawing/2010/main" val="0"/>
              </a:ext>
            </a:extLst>
          </a:blip>
          <a:srcRect b="2907"/>
          <a:stretch/>
        </p:blipFill>
        <p:spPr>
          <a:xfrm>
            <a:off x="1036807" y="3844002"/>
            <a:ext cx="2129640" cy="864524"/>
          </a:xfrm>
          <a:prstGeom prst="rect">
            <a:avLst/>
          </a:prstGeom>
          <a:effectLst>
            <a:reflection stA="50000" endA="300" endPos="55000" dir="5400000" sy="-100000" algn="bl" rotWithShape="0"/>
          </a:effectLst>
        </p:spPr>
      </p:pic>
      <p:sp>
        <p:nvSpPr>
          <p:cNvPr id="31" name="TextBox 5">
            <a:extLst>
              <a:ext uri="{FF2B5EF4-FFF2-40B4-BE49-F238E27FC236}">
                <a16:creationId xmlns:a16="http://schemas.microsoft.com/office/drawing/2014/main" id="{FC2D85CC-5708-5C45-82FF-1BB2E3B36904}"/>
              </a:ext>
            </a:extLst>
          </p:cNvPr>
          <p:cNvSpPr txBox="1"/>
          <p:nvPr/>
        </p:nvSpPr>
        <p:spPr>
          <a:xfrm>
            <a:off x="407988" y="296122"/>
            <a:ext cx="742121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four versions of Affinity Compact</a:t>
            </a:r>
          </a:p>
        </p:txBody>
      </p:sp>
      <p:grpSp>
        <p:nvGrpSpPr>
          <p:cNvPr id="32" name="Group 6">
            <a:extLst>
              <a:ext uri="{FF2B5EF4-FFF2-40B4-BE49-F238E27FC236}">
                <a16:creationId xmlns:a16="http://schemas.microsoft.com/office/drawing/2014/main" id="{674879D1-B724-CE48-BD40-6B8C59A74636}"/>
              </a:ext>
            </a:extLst>
          </p:cNvPr>
          <p:cNvGrpSpPr/>
          <p:nvPr/>
        </p:nvGrpSpPr>
        <p:grpSpPr>
          <a:xfrm>
            <a:off x="1094984" y="1783825"/>
            <a:ext cx="281940" cy="2151026"/>
            <a:chOff x="5330862" y="1350759"/>
            <a:chExt cx="281940" cy="2151027"/>
          </a:xfrm>
        </p:grpSpPr>
        <p:sp>
          <p:nvSpPr>
            <p:cNvPr id="33" name="Oval 7">
              <a:extLst>
                <a:ext uri="{FF2B5EF4-FFF2-40B4-BE49-F238E27FC236}">
                  <a16:creationId xmlns:a16="http://schemas.microsoft.com/office/drawing/2014/main" id="{72405B89-AB18-F241-909A-E9DC0677D946}"/>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endParaRPr>
            </a:p>
          </p:txBody>
        </p:sp>
        <p:cxnSp>
          <p:nvCxnSpPr>
            <p:cNvPr id="34" name="Straight Connector 8">
              <a:extLst>
                <a:ext uri="{FF2B5EF4-FFF2-40B4-BE49-F238E27FC236}">
                  <a16:creationId xmlns:a16="http://schemas.microsoft.com/office/drawing/2014/main" id="{D614D7B9-7120-6045-B287-0577FB42A7A5}"/>
                </a:ext>
              </a:extLst>
            </p:cNvPr>
            <p:cNvCxnSpPr>
              <a:cxnSpLocks/>
            </p:cNvCxnSpPr>
            <p:nvPr/>
          </p:nvCxnSpPr>
          <p:spPr>
            <a:xfrm flipV="1">
              <a:off x="5464212" y="1350759"/>
              <a:ext cx="0" cy="1871241"/>
            </a:xfrm>
            <a:prstGeom prst="line">
              <a:avLst/>
            </a:prstGeom>
            <a:ln cap="flat">
              <a:solidFill>
                <a:schemeClr val="accent1"/>
              </a:solidFill>
              <a:miter lim="800000"/>
            </a:ln>
          </p:spPr>
          <p:style>
            <a:lnRef idx="1">
              <a:schemeClr val="accent1"/>
            </a:lnRef>
            <a:fillRef idx="0">
              <a:schemeClr val="accent1"/>
            </a:fillRef>
            <a:effectRef idx="0">
              <a:schemeClr val="accent1"/>
            </a:effectRef>
            <a:fontRef idx="minor">
              <a:schemeClr val="tx1"/>
            </a:fontRef>
          </p:style>
        </p:cxnSp>
      </p:grpSp>
      <p:grpSp>
        <p:nvGrpSpPr>
          <p:cNvPr id="35" name="Group 10">
            <a:extLst>
              <a:ext uri="{FF2B5EF4-FFF2-40B4-BE49-F238E27FC236}">
                <a16:creationId xmlns:a16="http://schemas.microsoft.com/office/drawing/2014/main" id="{3F7D1EF8-CB67-484E-A65E-8E3B9846FF29}"/>
              </a:ext>
            </a:extLst>
          </p:cNvPr>
          <p:cNvGrpSpPr/>
          <p:nvPr/>
        </p:nvGrpSpPr>
        <p:grpSpPr>
          <a:xfrm>
            <a:off x="3817028" y="1783825"/>
            <a:ext cx="281940" cy="2151026"/>
            <a:chOff x="5330862" y="1350759"/>
            <a:chExt cx="281940" cy="2151027"/>
          </a:xfrm>
        </p:grpSpPr>
        <p:sp>
          <p:nvSpPr>
            <p:cNvPr id="36" name="Oval 11">
              <a:extLst>
                <a:ext uri="{FF2B5EF4-FFF2-40B4-BE49-F238E27FC236}">
                  <a16:creationId xmlns:a16="http://schemas.microsoft.com/office/drawing/2014/main" id="{4CD6FD88-20B6-AF42-A90C-E976AEDCC825}"/>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37" name="Straight Connector 12">
              <a:extLst>
                <a:ext uri="{FF2B5EF4-FFF2-40B4-BE49-F238E27FC236}">
                  <a16:creationId xmlns:a16="http://schemas.microsoft.com/office/drawing/2014/main" id="{FEA3A7EA-FA41-AE46-9A58-B0323D661BEA}"/>
                </a:ext>
              </a:extLst>
            </p:cNvPr>
            <p:cNvCxnSpPr>
              <a:cxnSpLocks/>
            </p:cNvCxnSpPr>
            <p:nvPr/>
          </p:nvCxnSpPr>
          <p:spPr>
            <a:xfrm flipH="1" flipV="1">
              <a:off x="5456862" y="1350759"/>
              <a:ext cx="7350" cy="1871240"/>
            </a:xfrm>
            <a:prstGeom prst="line">
              <a:avLst/>
            </a:prstGeom>
            <a:ln/>
          </p:spPr>
          <p:style>
            <a:lnRef idx="1">
              <a:schemeClr val="accent1"/>
            </a:lnRef>
            <a:fillRef idx="0">
              <a:schemeClr val="accent1"/>
            </a:fillRef>
            <a:effectRef idx="0">
              <a:schemeClr val="accent1"/>
            </a:effectRef>
            <a:fontRef idx="minor">
              <a:schemeClr val="tx1"/>
            </a:fontRef>
          </p:style>
        </p:cxnSp>
      </p:grpSp>
      <p:grpSp>
        <p:nvGrpSpPr>
          <p:cNvPr id="38" name="Group 13">
            <a:extLst>
              <a:ext uri="{FF2B5EF4-FFF2-40B4-BE49-F238E27FC236}">
                <a16:creationId xmlns:a16="http://schemas.microsoft.com/office/drawing/2014/main" id="{2CB6CFE9-FD34-6C41-9205-6B08F901121F}"/>
              </a:ext>
            </a:extLst>
          </p:cNvPr>
          <p:cNvGrpSpPr/>
          <p:nvPr/>
        </p:nvGrpSpPr>
        <p:grpSpPr>
          <a:xfrm>
            <a:off x="6546443" y="1792692"/>
            <a:ext cx="281940" cy="2151026"/>
            <a:chOff x="5330862" y="1350759"/>
            <a:chExt cx="281940" cy="2151027"/>
          </a:xfrm>
        </p:grpSpPr>
        <p:sp>
          <p:nvSpPr>
            <p:cNvPr id="39" name="Oval 14">
              <a:extLst>
                <a:ext uri="{FF2B5EF4-FFF2-40B4-BE49-F238E27FC236}">
                  <a16:creationId xmlns:a16="http://schemas.microsoft.com/office/drawing/2014/main" id="{9E0663C4-2AED-724F-A52E-20651E52DAE0}"/>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endParaRPr>
            </a:p>
          </p:txBody>
        </p:sp>
        <p:cxnSp>
          <p:nvCxnSpPr>
            <p:cNvPr id="40" name="Straight Connector 15">
              <a:extLst>
                <a:ext uri="{FF2B5EF4-FFF2-40B4-BE49-F238E27FC236}">
                  <a16:creationId xmlns:a16="http://schemas.microsoft.com/office/drawing/2014/main" id="{6A1BE111-62C6-8942-B34D-88EB33A3E7FB}"/>
                </a:ext>
              </a:extLst>
            </p:cNvPr>
            <p:cNvCxnSpPr>
              <a:cxnSpLocks/>
            </p:cNvCxnSpPr>
            <p:nvPr/>
          </p:nvCxnSpPr>
          <p:spPr>
            <a:xfrm flipV="1">
              <a:off x="5464212" y="1350759"/>
              <a:ext cx="7620" cy="1871240"/>
            </a:xfrm>
            <a:prstGeom prst="line">
              <a:avLst/>
            </a:prstGeom>
            <a:ln/>
          </p:spPr>
          <p:style>
            <a:lnRef idx="1">
              <a:schemeClr val="accent1"/>
            </a:lnRef>
            <a:fillRef idx="0">
              <a:schemeClr val="accent1"/>
            </a:fillRef>
            <a:effectRef idx="0">
              <a:schemeClr val="accent1"/>
            </a:effectRef>
            <a:fontRef idx="minor">
              <a:schemeClr val="tx1"/>
            </a:fontRef>
          </p:style>
        </p:cxnSp>
      </p:grpSp>
      <p:grpSp>
        <p:nvGrpSpPr>
          <p:cNvPr id="41" name="Group 19">
            <a:extLst>
              <a:ext uri="{FF2B5EF4-FFF2-40B4-BE49-F238E27FC236}">
                <a16:creationId xmlns:a16="http://schemas.microsoft.com/office/drawing/2014/main" id="{4C4AAF5C-5606-BB46-AEBD-7329F6A983D2}"/>
              </a:ext>
            </a:extLst>
          </p:cNvPr>
          <p:cNvGrpSpPr/>
          <p:nvPr/>
        </p:nvGrpSpPr>
        <p:grpSpPr>
          <a:xfrm>
            <a:off x="9121373" y="1783825"/>
            <a:ext cx="281940" cy="1888701"/>
            <a:chOff x="5330862" y="1350759"/>
            <a:chExt cx="281940" cy="1888702"/>
          </a:xfrm>
        </p:grpSpPr>
        <p:sp>
          <p:nvSpPr>
            <p:cNvPr id="42" name="Oval 20">
              <a:extLst>
                <a:ext uri="{FF2B5EF4-FFF2-40B4-BE49-F238E27FC236}">
                  <a16:creationId xmlns:a16="http://schemas.microsoft.com/office/drawing/2014/main" id="{83507EA2-7987-114E-9AC0-CE02B18DA11D}"/>
                </a:ext>
              </a:extLst>
            </p:cNvPr>
            <p:cNvSpPr/>
            <p:nvPr/>
          </p:nvSpPr>
          <p:spPr>
            <a:xfrm>
              <a:off x="5330862" y="2957521"/>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endParaRPr>
            </a:p>
          </p:txBody>
        </p:sp>
        <p:cxnSp>
          <p:nvCxnSpPr>
            <p:cNvPr id="43" name="Straight Connector 21">
              <a:extLst>
                <a:ext uri="{FF2B5EF4-FFF2-40B4-BE49-F238E27FC236}">
                  <a16:creationId xmlns:a16="http://schemas.microsoft.com/office/drawing/2014/main" id="{7F40F3AB-9EA6-1D4C-AA61-9EEC5423BE25}"/>
                </a:ext>
              </a:extLst>
            </p:cNvPr>
            <p:cNvCxnSpPr>
              <a:cxnSpLocks/>
            </p:cNvCxnSpPr>
            <p:nvPr/>
          </p:nvCxnSpPr>
          <p:spPr>
            <a:xfrm flipV="1">
              <a:off x="5464212" y="1350759"/>
              <a:ext cx="0" cy="1871240"/>
            </a:xfrm>
            <a:prstGeom prst="line">
              <a:avLst/>
            </a:prstGeom>
            <a:ln/>
          </p:spPr>
          <p:style>
            <a:lnRef idx="1">
              <a:schemeClr val="accent1"/>
            </a:lnRef>
            <a:fillRef idx="0">
              <a:schemeClr val="accent1"/>
            </a:fillRef>
            <a:effectRef idx="0">
              <a:schemeClr val="accent1"/>
            </a:effectRef>
            <a:fontRef idx="minor">
              <a:schemeClr val="tx1"/>
            </a:fontRef>
          </p:style>
        </p:cxnSp>
      </p:grpSp>
      <p:sp>
        <p:nvSpPr>
          <p:cNvPr id="44" name="TextBox 22">
            <a:extLst>
              <a:ext uri="{FF2B5EF4-FFF2-40B4-BE49-F238E27FC236}">
                <a16:creationId xmlns:a16="http://schemas.microsoft.com/office/drawing/2014/main" id="{C5742AEA-990B-A745-8427-0EB847510592}"/>
              </a:ext>
            </a:extLst>
          </p:cNvPr>
          <p:cNvSpPr txBox="1"/>
          <p:nvPr/>
        </p:nvSpPr>
        <p:spPr>
          <a:xfrm>
            <a:off x="1228334" y="1722383"/>
            <a:ext cx="1951017" cy="1138773"/>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2000" b="0" i="0" u="sng"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Version 1</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Audiometry and/or REM/visible speech mapping</a:t>
            </a:r>
          </a:p>
        </p:txBody>
      </p:sp>
      <p:sp>
        <p:nvSpPr>
          <p:cNvPr id="45" name="TextBox 23">
            <a:extLst>
              <a:ext uri="{FF2B5EF4-FFF2-40B4-BE49-F238E27FC236}">
                <a16:creationId xmlns:a16="http://schemas.microsoft.com/office/drawing/2014/main" id="{8264CC86-F3A9-964F-AF44-FF3EED0F8981}"/>
              </a:ext>
            </a:extLst>
          </p:cNvPr>
          <p:cNvSpPr txBox="1"/>
          <p:nvPr/>
        </p:nvSpPr>
        <p:spPr>
          <a:xfrm>
            <a:off x="3950647" y="1722383"/>
            <a:ext cx="2101755" cy="1631216"/>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2000" b="0" i="0" u="sng"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Version 2</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Audiometry and/or REM/visible speech mapping with integrated REM speaker</a:t>
            </a:r>
          </a:p>
        </p:txBody>
      </p:sp>
      <p:sp>
        <p:nvSpPr>
          <p:cNvPr id="46" name="TextBox 24">
            <a:extLst>
              <a:ext uri="{FF2B5EF4-FFF2-40B4-BE49-F238E27FC236}">
                <a16:creationId xmlns:a16="http://schemas.microsoft.com/office/drawing/2014/main" id="{F6BAE93E-0754-8D41-AB29-198049780A34}"/>
              </a:ext>
            </a:extLst>
          </p:cNvPr>
          <p:cNvSpPr txBox="1"/>
          <p:nvPr/>
        </p:nvSpPr>
        <p:spPr>
          <a:xfrm>
            <a:off x="6687413" y="1722383"/>
            <a:ext cx="2238482" cy="1138773"/>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2000" b="0" i="0" u="sng"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Version 3</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Audiometry and/or REM/visible</a:t>
            </a:r>
            <a:r>
              <a:rPr kumimoji="0" lang="en-GB" sz="1600" b="0" i="0" u="none" strike="noStrike" kern="1200" cap="none" spc="0" normalizeH="0" noProof="0" dirty="0">
                <a:ln>
                  <a:noFill/>
                </a:ln>
                <a:solidFill>
                  <a:srgbClr val="000000"/>
                </a:solidFill>
                <a:effectLst/>
                <a:uLnTx/>
                <a:uFillTx/>
                <a:latin typeface="Arial" panose="020B0604020202020204" pitchFamily="34" charset="0"/>
                <a:cs typeface="Arial" panose="020B0604020202020204" pitchFamily="34" charset="0"/>
              </a:rPr>
              <a:t> speech mapping</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/RECD</a:t>
            </a:r>
          </a:p>
        </p:txBody>
      </p:sp>
      <p:sp>
        <p:nvSpPr>
          <p:cNvPr id="47" name="TextBox 25">
            <a:extLst>
              <a:ext uri="{FF2B5EF4-FFF2-40B4-BE49-F238E27FC236}">
                <a16:creationId xmlns:a16="http://schemas.microsoft.com/office/drawing/2014/main" id="{9735D781-ED69-8643-AB7E-EE581EC87FAB}"/>
              </a:ext>
            </a:extLst>
          </p:cNvPr>
          <p:cNvSpPr txBox="1"/>
          <p:nvPr/>
        </p:nvSpPr>
        <p:spPr>
          <a:xfrm>
            <a:off x="9254723" y="1722383"/>
            <a:ext cx="2238482" cy="1631216"/>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2000" b="0" i="0" u="sng"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Version 4</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Audiometry and/or REM/visible speech mapping and/or HIT with enclosed HIT chamber</a:t>
            </a:r>
          </a:p>
        </p:txBody>
      </p:sp>
    </p:spTree>
    <p:extLst>
      <p:ext uri="{BB962C8B-B14F-4D97-AF65-F5344CB8AC3E}">
        <p14:creationId xmlns:p14="http://schemas.microsoft.com/office/powerpoint/2010/main" val="415510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down)">
                                      <p:cBhvr>
                                        <p:cTn id="7" dur="500"/>
                                        <p:tgtEl>
                                          <p:spTgt spid="32"/>
                                        </p:tgtEl>
                                      </p:cBhvr>
                                    </p:animEffect>
                                  </p:childTnLst>
                                </p:cTn>
                              </p:par>
                            </p:childTnLst>
                          </p:cTn>
                        </p:par>
                        <p:par>
                          <p:cTn id="8" fill="hold">
                            <p:stCondLst>
                              <p:cond delay="500"/>
                            </p:stCondLst>
                            <p:childTnLst>
                              <p:par>
                                <p:cTn id="9" presetID="10" presetClass="entr" presetSubtype="0" fill="hold" grpId="0" nodeType="afterEffect">
                                  <p:stCondLst>
                                    <p:cond delay="250"/>
                                  </p:stCondLst>
                                  <p:childTnLst>
                                    <p:set>
                                      <p:cBhvr>
                                        <p:cTn id="10" dur="1" fill="hold">
                                          <p:stCondLst>
                                            <p:cond delay="0"/>
                                          </p:stCondLst>
                                        </p:cTn>
                                        <p:tgtEl>
                                          <p:spTgt spid="44"/>
                                        </p:tgtEl>
                                        <p:attrNameLst>
                                          <p:attrName>style.visibility</p:attrName>
                                        </p:attrNameLst>
                                      </p:cBhvr>
                                      <p:to>
                                        <p:strVal val="visible"/>
                                      </p:to>
                                    </p:set>
                                    <p:animEffect transition="in" filter="fade">
                                      <p:cBhvr>
                                        <p:cTn id="11" dur="500"/>
                                        <p:tgtEl>
                                          <p:spTgt spid="4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5"/>
                                        </p:tgtEl>
                                        <p:attrNameLst>
                                          <p:attrName>style.visibility</p:attrName>
                                        </p:attrNameLst>
                                      </p:cBhvr>
                                      <p:to>
                                        <p:strVal val="visible"/>
                                      </p:to>
                                    </p:set>
                                    <p:animEffect transition="in" filter="wipe(up)">
                                      <p:cBhvr>
                                        <p:cTn id="16" dur="500"/>
                                        <p:tgtEl>
                                          <p:spTgt spid="35"/>
                                        </p:tgtEl>
                                      </p:cBhvr>
                                    </p:animEffect>
                                  </p:childTnLst>
                                </p:cTn>
                              </p:par>
                            </p:childTnLst>
                          </p:cTn>
                        </p:par>
                        <p:par>
                          <p:cTn id="17" fill="hold">
                            <p:stCondLst>
                              <p:cond delay="500"/>
                            </p:stCondLst>
                            <p:childTnLst>
                              <p:par>
                                <p:cTn id="18" presetID="10" presetClass="entr" presetSubtype="0" fill="hold" grpId="0" nodeType="afterEffect">
                                  <p:stCondLst>
                                    <p:cond delay="250"/>
                                  </p:stCondLst>
                                  <p:childTnLst>
                                    <p:set>
                                      <p:cBhvr>
                                        <p:cTn id="19" dur="1" fill="hold">
                                          <p:stCondLst>
                                            <p:cond delay="0"/>
                                          </p:stCondLst>
                                        </p:cTn>
                                        <p:tgtEl>
                                          <p:spTgt spid="45"/>
                                        </p:tgtEl>
                                        <p:attrNameLst>
                                          <p:attrName>style.visibility</p:attrName>
                                        </p:attrNameLst>
                                      </p:cBhvr>
                                      <p:to>
                                        <p:strVal val="visible"/>
                                      </p:to>
                                    </p:set>
                                    <p:animEffect transition="in" filter="fade">
                                      <p:cBhvr>
                                        <p:cTn id="20" dur="500"/>
                                        <p:tgtEl>
                                          <p:spTgt spid="45"/>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wipe(down)">
                                      <p:cBhvr>
                                        <p:cTn id="25" dur="500"/>
                                        <p:tgtEl>
                                          <p:spTgt spid="38"/>
                                        </p:tgtEl>
                                      </p:cBhvr>
                                    </p:animEffect>
                                  </p:childTnLst>
                                </p:cTn>
                              </p:par>
                            </p:childTnLst>
                          </p:cTn>
                        </p:par>
                        <p:par>
                          <p:cTn id="26" fill="hold">
                            <p:stCondLst>
                              <p:cond delay="500"/>
                            </p:stCondLst>
                            <p:childTnLst>
                              <p:par>
                                <p:cTn id="27" presetID="10" presetClass="entr" presetSubtype="0" fill="hold" grpId="0" nodeType="afterEffect">
                                  <p:stCondLst>
                                    <p:cond delay="250"/>
                                  </p:stCondLst>
                                  <p:childTnLst>
                                    <p:set>
                                      <p:cBhvr>
                                        <p:cTn id="28" dur="1" fill="hold">
                                          <p:stCondLst>
                                            <p:cond delay="0"/>
                                          </p:stCondLst>
                                        </p:cTn>
                                        <p:tgtEl>
                                          <p:spTgt spid="46"/>
                                        </p:tgtEl>
                                        <p:attrNameLst>
                                          <p:attrName>style.visibility</p:attrName>
                                        </p:attrNameLst>
                                      </p:cBhvr>
                                      <p:to>
                                        <p:strVal val="visible"/>
                                      </p:to>
                                    </p:set>
                                    <p:animEffect transition="in" filter="fade">
                                      <p:cBhvr>
                                        <p:cTn id="29" dur="500"/>
                                        <p:tgtEl>
                                          <p:spTgt spid="46"/>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nodeType="clickEffect">
                                  <p:stCondLst>
                                    <p:cond delay="0"/>
                                  </p:stCondLst>
                                  <p:childTnLst>
                                    <p:set>
                                      <p:cBhvr>
                                        <p:cTn id="33" dur="1" fill="hold">
                                          <p:stCondLst>
                                            <p:cond delay="0"/>
                                          </p:stCondLst>
                                        </p:cTn>
                                        <p:tgtEl>
                                          <p:spTgt spid="41"/>
                                        </p:tgtEl>
                                        <p:attrNameLst>
                                          <p:attrName>style.visibility</p:attrName>
                                        </p:attrNameLst>
                                      </p:cBhvr>
                                      <p:to>
                                        <p:strVal val="visible"/>
                                      </p:to>
                                    </p:set>
                                    <p:animEffect transition="in" filter="wipe(up)">
                                      <p:cBhvr>
                                        <p:cTn id="34" dur="500"/>
                                        <p:tgtEl>
                                          <p:spTgt spid="41"/>
                                        </p:tgtEl>
                                      </p:cBhvr>
                                    </p:animEffect>
                                  </p:childTnLst>
                                </p:cTn>
                              </p:par>
                            </p:childTnLst>
                          </p:cTn>
                        </p:par>
                        <p:par>
                          <p:cTn id="35" fill="hold">
                            <p:stCondLst>
                              <p:cond delay="500"/>
                            </p:stCondLst>
                            <p:childTnLst>
                              <p:par>
                                <p:cTn id="36" presetID="10" presetClass="entr" presetSubtype="0" fill="hold" grpId="0" nodeType="afterEffect">
                                  <p:stCondLst>
                                    <p:cond delay="250"/>
                                  </p:stCondLst>
                                  <p:childTnLst>
                                    <p:set>
                                      <p:cBhvr>
                                        <p:cTn id="37" dur="1" fill="hold">
                                          <p:stCondLst>
                                            <p:cond delay="0"/>
                                          </p:stCondLst>
                                        </p:cTn>
                                        <p:tgtEl>
                                          <p:spTgt spid="47"/>
                                        </p:tgtEl>
                                        <p:attrNameLst>
                                          <p:attrName>style.visibility</p:attrName>
                                        </p:attrNameLst>
                                      </p:cBhvr>
                                      <p:to>
                                        <p:strVal val="visible"/>
                                      </p:to>
                                    </p:set>
                                    <p:animEffect transition="in" filter="fade">
                                      <p:cBhvr>
                                        <p:cTn id="38"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P spid="45" grpId="0"/>
      <p:bldP spid="46" grpId="0"/>
      <p:bldP spid="4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8688288" y="6488668"/>
            <a:ext cx="1847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7" name="Rectangle 6"/>
          <p:cNvSpPr/>
          <p:nvPr/>
        </p:nvSpPr>
        <p:spPr>
          <a:xfrm>
            <a:off x="8904312" y="6076251"/>
            <a:ext cx="1847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11" name="Billede 12">
            <a:extLst>
              <a:ext uri="{FF2B5EF4-FFF2-40B4-BE49-F238E27FC236}">
                <a16:creationId xmlns:a16="http://schemas.microsoft.com/office/drawing/2014/main" id="{50ADD3BB-3431-D649-9F92-D94C6BE0F06C}"/>
              </a:ext>
            </a:extLst>
          </p:cNvPr>
          <p:cNvPicPr>
            <a:picLocks noChangeAspect="1"/>
          </p:cNvPicPr>
          <p:nvPr/>
        </p:nvPicPr>
        <p:blipFill>
          <a:blip r:embed="rId3"/>
          <a:stretch>
            <a:fillRect/>
          </a:stretch>
        </p:blipFill>
        <p:spPr>
          <a:xfrm>
            <a:off x="8407009" y="897777"/>
            <a:ext cx="2572563" cy="2572563"/>
          </a:xfrm>
          <a:prstGeom prst="rect">
            <a:avLst/>
          </a:prstGeom>
        </p:spPr>
      </p:pic>
      <p:pic>
        <p:nvPicPr>
          <p:cNvPr id="12" name="Billede 11" descr="Et billede, der indeholder indendørs, bord, sidder, lille&#10;&#10;Automatisk genereret beskrivelse">
            <a:extLst>
              <a:ext uri="{FF2B5EF4-FFF2-40B4-BE49-F238E27FC236}">
                <a16:creationId xmlns:a16="http://schemas.microsoft.com/office/drawing/2014/main" id="{B306AB4B-C129-1146-A7AA-F101D872ACA8}"/>
              </a:ext>
            </a:extLst>
          </p:cNvPr>
          <p:cNvPicPr>
            <a:picLocks noChangeAspect="1"/>
          </p:cNvPicPr>
          <p:nvPr/>
        </p:nvPicPr>
        <p:blipFill rotWithShape="1">
          <a:blip r:embed="rId4">
            <a:extLst>
              <a:ext uri="{28A0092B-C50C-407E-A947-70E740481C1C}">
                <a14:useLocalDpi xmlns:a14="http://schemas.microsoft.com/office/drawing/2010/main" val="0"/>
              </a:ext>
            </a:extLst>
          </a:blip>
          <a:srcRect t="11047" r="4726" b="13012"/>
          <a:stretch/>
        </p:blipFill>
        <p:spPr>
          <a:xfrm>
            <a:off x="3065367" y="1097513"/>
            <a:ext cx="8884460" cy="4745654"/>
          </a:xfrm>
          <a:prstGeom prst="rect">
            <a:avLst/>
          </a:prstGeom>
        </p:spPr>
      </p:pic>
      <p:sp>
        <p:nvSpPr>
          <p:cNvPr id="13" name="Title 3">
            <a:extLst>
              <a:ext uri="{FF2B5EF4-FFF2-40B4-BE49-F238E27FC236}">
                <a16:creationId xmlns:a16="http://schemas.microsoft.com/office/drawing/2014/main" id="{05F6F182-1FA3-E845-A0DA-04FA2EA75CD6}"/>
              </a:ext>
            </a:extLst>
          </p:cNvPr>
          <p:cNvSpPr txBox="1">
            <a:spLocks/>
          </p:cNvSpPr>
          <p:nvPr/>
        </p:nvSpPr>
        <p:spPr>
          <a:xfrm>
            <a:off x="540000" y="412906"/>
            <a:ext cx="3411453" cy="508768"/>
          </a:xfrm>
          <a:prstGeom prst="rect">
            <a:avLst/>
          </a:prstGeom>
        </p:spPr>
        <p:txBody>
          <a:bodyPr lIns="0" tIns="0" rIns="0" bIns="0"/>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da-DK"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Design</a:t>
            </a:r>
          </a:p>
        </p:txBody>
      </p:sp>
      <p:sp>
        <p:nvSpPr>
          <p:cNvPr id="14" name="Rectangle 17">
            <a:extLst>
              <a:ext uri="{FF2B5EF4-FFF2-40B4-BE49-F238E27FC236}">
                <a16:creationId xmlns:a16="http://schemas.microsoft.com/office/drawing/2014/main" id="{F307B247-C623-B84A-BDE1-F573DF4E0062}"/>
              </a:ext>
            </a:extLst>
          </p:cNvPr>
          <p:cNvSpPr/>
          <p:nvPr/>
        </p:nvSpPr>
        <p:spPr>
          <a:xfrm>
            <a:off x="540000" y="1114477"/>
            <a:ext cx="6068184" cy="4001095"/>
          </a:xfrm>
          <a:prstGeom prst="rect">
            <a:avLst/>
          </a:prstGeom>
        </p:spPr>
        <p:txBody>
          <a:bodyPr wrap="square" lIns="0" tIns="0" rIns="0" bIns="0">
            <a:spAutoFit/>
          </a:bodyPr>
          <a:lstStyle/>
          <a:p>
            <a:pPr marL="0" marR="0" lvl="0" indent="0" defTabSz="914400" rtl="0" eaLnBrk="1" fontAlgn="t"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Independently designed with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input from our focus groups.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Modularity allows for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flexible positioning.</a:t>
            </a:r>
          </a:p>
          <a:p>
            <a:pPr marL="0" marR="0" lvl="0" indent="0" defTabSz="914400" rtl="0" eaLnBrk="1" fontAlgn="t"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defTabSz="914400" rtl="0" eaLnBrk="1" fontAlgn="t" latinLnBrk="0" hangingPunct="1">
              <a:lnSpc>
                <a:spcPct val="100000"/>
              </a:lnSpc>
              <a:spcBef>
                <a:spcPts val="0"/>
              </a:spcBef>
              <a:spcAft>
                <a:spcPts val="0"/>
              </a:spcAft>
              <a:buClrTx/>
              <a:buSzTx/>
              <a:buFontTx/>
              <a:buNone/>
              <a:tabLst>
                <a:tab pos="1252538" algn="l"/>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‘All-in-one-box’ solution.</a:t>
            </a:r>
          </a:p>
          <a:p>
            <a:pPr marL="0" marR="0" lvl="0" indent="0" defTabSz="914400" rtl="0" eaLnBrk="1" fontAlgn="t" latinLnBrk="0" hangingPunct="1">
              <a:lnSpc>
                <a:spcPct val="100000"/>
              </a:lnSpc>
              <a:spcBef>
                <a:spcPts val="0"/>
              </a:spcBef>
              <a:spcAft>
                <a:spcPts val="0"/>
              </a:spcAft>
              <a:buClrTx/>
              <a:buSzTx/>
              <a:buFontTx/>
              <a:buNone/>
              <a:tabLst>
                <a:tab pos="1252538" algn="l"/>
              </a:tabLst>
              <a:defRPr/>
            </a:pP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defTabSz="914400" rtl="0" eaLnBrk="1" fontAlgn="t" latinLnBrk="0" hangingPunct="1">
              <a:lnSpc>
                <a:spcPct val="100000"/>
              </a:lnSpc>
              <a:spcBef>
                <a:spcPts val="0"/>
              </a:spcBef>
              <a:spcAft>
                <a:spcPts val="0"/>
              </a:spcAft>
              <a:buClrTx/>
              <a:buSzTx/>
              <a:buFontTx/>
              <a:buNone/>
              <a:tabLst>
                <a:tab pos="1252538" algn="l"/>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With a small footprint and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mounting solutions, Affinity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Compact presents a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professional appearance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and supports the clean-desk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philosophy. </a:t>
            </a:r>
          </a:p>
        </p:txBody>
      </p:sp>
      <p:sp>
        <p:nvSpPr>
          <p:cNvPr id="15" name="Rectangle 19">
            <a:extLst>
              <a:ext uri="{FF2B5EF4-FFF2-40B4-BE49-F238E27FC236}">
                <a16:creationId xmlns:a16="http://schemas.microsoft.com/office/drawing/2014/main" id="{AD243E8C-BCB0-8E44-AC56-A4BDDB2FCF94}"/>
              </a:ext>
            </a:extLst>
          </p:cNvPr>
          <p:cNvSpPr/>
          <p:nvPr/>
        </p:nvSpPr>
        <p:spPr>
          <a:xfrm>
            <a:off x="8622790" y="1697103"/>
            <a:ext cx="2084820" cy="101566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made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functional</a:t>
            </a:r>
          </a:p>
        </p:txBody>
      </p:sp>
    </p:spTree>
    <p:extLst>
      <p:ext uri="{BB962C8B-B14F-4D97-AF65-F5344CB8AC3E}">
        <p14:creationId xmlns:p14="http://schemas.microsoft.com/office/powerpoint/2010/main" val="348872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xEl>
                                              <p:pRg st="2" end="2"/>
                                            </p:txEl>
                                          </p:spTgt>
                                        </p:tgtEl>
                                        <p:attrNameLst>
                                          <p:attrName>style.visibility</p:attrName>
                                        </p:attrNameLst>
                                      </p:cBhvr>
                                      <p:to>
                                        <p:strVal val="visible"/>
                                      </p:to>
                                    </p:set>
                                    <p:animEffect transition="in" filter="fade">
                                      <p:cBhvr>
                                        <p:cTn id="12" dur="500"/>
                                        <p:tgtEl>
                                          <p:spTgt spid="1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4" end="4"/>
                                            </p:txEl>
                                          </p:spTgt>
                                        </p:tgtEl>
                                        <p:attrNameLst>
                                          <p:attrName>style.visibility</p:attrName>
                                        </p:attrNameLst>
                                      </p:cBhvr>
                                      <p:to>
                                        <p:strVal val="visible"/>
                                      </p:to>
                                    </p:set>
                                    <p:animEffect transition="in" filter="fade">
                                      <p:cBhvr>
                                        <p:cTn id="17"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8688288" y="6488668"/>
            <a:ext cx="1847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7" name="Rectangle 6"/>
          <p:cNvSpPr/>
          <p:nvPr/>
        </p:nvSpPr>
        <p:spPr>
          <a:xfrm>
            <a:off x="8904312" y="6076251"/>
            <a:ext cx="1847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EE594FCE-5217-0F49-8E22-84C073FBB2D2}"/>
              </a:ext>
            </a:extLst>
          </p:cNvPr>
          <p:cNvSpPr txBox="1">
            <a:spLocks/>
          </p:cNvSpPr>
          <p:nvPr/>
        </p:nvSpPr>
        <p:spPr>
          <a:xfrm>
            <a:off x="540000" y="414000"/>
            <a:ext cx="4982602" cy="555920"/>
          </a:xfrm>
          <a:prstGeom prst="rect">
            <a:avLst/>
          </a:prstGeom>
        </p:spPr>
        <p:txBody>
          <a:bodyPr lIns="0" tIns="0" rIns="0" bIns="0" anchor="t" anchorCtr="0"/>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r>
              <a:rPr lang="en-US" dirty="0">
                <a:solidFill>
                  <a:schemeClr val="dk1"/>
                </a:solidFill>
              </a:rPr>
              <a:t>Usability</a:t>
            </a:r>
            <a:endParaRPr lang="en-US" dirty="0"/>
          </a:p>
        </p:txBody>
      </p:sp>
      <p:sp>
        <p:nvSpPr>
          <p:cNvPr id="15" name="Rectangle 15">
            <a:extLst>
              <a:ext uri="{FF2B5EF4-FFF2-40B4-BE49-F238E27FC236}">
                <a16:creationId xmlns:a16="http://schemas.microsoft.com/office/drawing/2014/main" id="{B275108D-A928-CD4E-B3A5-71C1A2EE27FF}"/>
              </a:ext>
            </a:extLst>
          </p:cNvPr>
          <p:cNvSpPr/>
          <p:nvPr/>
        </p:nvSpPr>
        <p:spPr>
          <a:xfrm>
            <a:off x="540000" y="1116000"/>
            <a:ext cx="3203830" cy="3077766"/>
          </a:xfrm>
          <a:prstGeom prst="rect">
            <a:avLst/>
          </a:prstGeom>
        </p:spPr>
        <p:txBody>
          <a:bodyPr wrap="square" lIns="0" tIns="0" rIns="0" bIns="0">
            <a:spAutoFit/>
          </a:bodyPr>
          <a:lstStyle/>
          <a:p>
            <a:pPr marL="0" marR="0" lvl="0" indent="0" defTabSz="914400" rtl="0" eaLnBrk="1" fontAlgn="t"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Software and hardware have been designed to compliment each other to make the workflow simple and quick.</a:t>
            </a:r>
          </a:p>
          <a:p>
            <a:pPr marL="0" marR="0" lvl="0" indent="0" defTabSz="914400" rtl="0" eaLnBrk="1" fontAlgn="t"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defTabSz="914400" rtl="0" eaLnBrk="1" fontAlgn="t"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Short learning curve and easy access to the test chamber without hygienic compromises.</a:t>
            </a:r>
          </a:p>
        </p:txBody>
      </p:sp>
      <p:grpSp>
        <p:nvGrpSpPr>
          <p:cNvPr id="18" name="Gruppe 17">
            <a:extLst>
              <a:ext uri="{FF2B5EF4-FFF2-40B4-BE49-F238E27FC236}">
                <a16:creationId xmlns:a16="http://schemas.microsoft.com/office/drawing/2014/main" id="{BE2863AF-2DF7-4647-B3A1-02F0F1135DFF}"/>
              </a:ext>
            </a:extLst>
          </p:cNvPr>
          <p:cNvGrpSpPr/>
          <p:nvPr/>
        </p:nvGrpSpPr>
        <p:grpSpPr>
          <a:xfrm>
            <a:off x="8407009" y="897777"/>
            <a:ext cx="2572563" cy="2572563"/>
            <a:chOff x="8407009" y="897777"/>
            <a:chExt cx="2572563" cy="2572563"/>
          </a:xfrm>
        </p:grpSpPr>
        <p:pic>
          <p:nvPicPr>
            <p:cNvPr id="19" name="Billede 12">
              <a:extLst>
                <a:ext uri="{FF2B5EF4-FFF2-40B4-BE49-F238E27FC236}">
                  <a16:creationId xmlns:a16="http://schemas.microsoft.com/office/drawing/2014/main" id="{8121E21E-4DBA-6E47-B113-026E93676324}"/>
                </a:ext>
              </a:extLst>
            </p:cNvPr>
            <p:cNvPicPr>
              <a:picLocks noChangeAspect="1"/>
            </p:cNvPicPr>
            <p:nvPr/>
          </p:nvPicPr>
          <p:blipFill>
            <a:blip r:embed="rId3"/>
            <a:stretch>
              <a:fillRect/>
            </a:stretch>
          </p:blipFill>
          <p:spPr>
            <a:xfrm>
              <a:off x="8407009" y="897777"/>
              <a:ext cx="2572563" cy="2572563"/>
            </a:xfrm>
            <a:prstGeom prst="rect">
              <a:avLst/>
            </a:prstGeom>
          </p:spPr>
        </p:pic>
        <p:sp>
          <p:nvSpPr>
            <p:cNvPr id="20" name="Rectangle 19">
              <a:extLst>
                <a:ext uri="{FF2B5EF4-FFF2-40B4-BE49-F238E27FC236}">
                  <a16:creationId xmlns:a16="http://schemas.microsoft.com/office/drawing/2014/main" id="{7CC2DAF1-56F6-B849-AD5F-79497097827E}"/>
                </a:ext>
              </a:extLst>
            </p:cNvPr>
            <p:cNvSpPr/>
            <p:nvPr/>
          </p:nvSpPr>
          <p:spPr>
            <a:xfrm>
              <a:off x="8622790" y="1697103"/>
              <a:ext cx="2084820" cy="1015663"/>
            </a:xfrm>
            <a:prstGeom prst="rect">
              <a:avLst/>
            </a:prstGeom>
          </p:spPr>
          <p:txBody>
            <a:bodyPr wrap="square">
              <a:spAutoFit/>
            </a:bodyPr>
            <a:lstStyle/>
            <a:p>
              <a:pPr lvl="0" algn="ctr">
                <a:defRPr/>
              </a:pPr>
              <a:r>
                <a:rPr lang="en-US" sz="2000" dirty="0">
                  <a:solidFill>
                    <a:srgbClr val="000000"/>
                  </a:solidFill>
                  <a:latin typeface="Arial" panose="020B0604020202020204" pitchFamily="34" charset="0"/>
                  <a:cs typeface="Arial" panose="020B0604020202020204" pitchFamily="34" charset="0"/>
                </a:rPr>
                <a:t>Reliability </a:t>
              </a:r>
            </a:p>
            <a:p>
              <a:pPr lvl="0" algn="ctr">
                <a:defRPr/>
              </a:pPr>
              <a:r>
                <a:rPr lang="en-US" sz="2000" b="1" dirty="0">
                  <a:solidFill>
                    <a:srgbClr val="000000"/>
                  </a:solidFill>
                  <a:latin typeface="Arial" panose="020B0604020202020204" pitchFamily="34" charset="0"/>
                  <a:cs typeface="Arial" panose="020B0604020202020204" pitchFamily="34" charset="0"/>
                </a:rPr>
                <a:t>made </a:t>
              </a:r>
            </a:p>
            <a:p>
              <a:pPr lvl="0" algn="ctr">
                <a:defRPr/>
              </a:pPr>
              <a:r>
                <a:rPr lang="en-US" sz="2000" dirty="0">
                  <a:solidFill>
                    <a:srgbClr val="000000"/>
                  </a:solidFill>
                  <a:latin typeface="Arial" panose="020B0604020202020204" pitchFamily="34" charset="0"/>
                  <a:cs typeface="Arial" panose="020B0604020202020204" pitchFamily="34" charset="0"/>
                </a:rPr>
                <a:t>essential </a:t>
              </a:r>
            </a:p>
          </p:txBody>
        </p:sp>
      </p:grpSp>
      <p:pic>
        <p:nvPicPr>
          <p:cNvPr id="21" name="Billede 20" descr="Et billede, der indeholder indendørs, bord, sidder, lille&#10;&#10;Automatisk genereret beskrivelse">
            <a:extLst>
              <a:ext uri="{FF2B5EF4-FFF2-40B4-BE49-F238E27FC236}">
                <a16:creationId xmlns:a16="http://schemas.microsoft.com/office/drawing/2014/main" id="{B51D6E73-1721-8F46-84A8-08C66E0D8C5D}"/>
              </a:ext>
            </a:extLst>
          </p:cNvPr>
          <p:cNvPicPr>
            <a:picLocks noChangeAspect="1"/>
          </p:cNvPicPr>
          <p:nvPr/>
        </p:nvPicPr>
        <p:blipFill rotWithShape="1">
          <a:blip r:embed="rId4">
            <a:extLst>
              <a:ext uri="{28A0092B-C50C-407E-A947-70E740481C1C}">
                <a14:useLocalDpi xmlns:a14="http://schemas.microsoft.com/office/drawing/2010/main" val="0"/>
              </a:ext>
            </a:extLst>
          </a:blip>
          <a:srcRect t="11047" r="4726" b="13012"/>
          <a:stretch/>
        </p:blipFill>
        <p:spPr>
          <a:xfrm>
            <a:off x="3065367" y="1097513"/>
            <a:ext cx="8884460" cy="4745654"/>
          </a:xfrm>
          <a:prstGeom prst="rect">
            <a:avLst/>
          </a:prstGeom>
        </p:spPr>
      </p:pic>
    </p:spTree>
    <p:extLst>
      <p:ext uri="{BB962C8B-B14F-4D97-AF65-F5344CB8AC3E}">
        <p14:creationId xmlns:p14="http://schemas.microsoft.com/office/powerpoint/2010/main" val="1891910833"/>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75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xEl>
                                              <p:pRg st="2" end="2"/>
                                            </p:txEl>
                                          </p:spTgt>
                                        </p:tgtEl>
                                        <p:attrNameLst>
                                          <p:attrName>style.visibility</p:attrName>
                                        </p:attrNameLst>
                                      </p:cBhvr>
                                      <p:to>
                                        <p:strVal val="visible"/>
                                      </p:to>
                                    </p:set>
                                    <p:animEffect transition="in" filter="fade">
                                      <p:cBhvr>
                                        <p:cTn id="12" dur="750"/>
                                        <p:tgtEl>
                                          <p:spTgt spid="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8688288" y="6488668"/>
            <a:ext cx="1847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7" name="Rectangle 6"/>
          <p:cNvSpPr/>
          <p:nvPr/>
        </p:nvSpPr>
        <p:spPr>
          <a:xfrm>
            <a:off x="8904312" y="6076251"/>
            <a:ext cx="1847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6" name="Title 1">
            <a:extLst>
              <a:ext uri="{FF2B5EF4-FFF2-40B4-BE49-F238E27FC236}">
                <a16:creationId xmlns:a16="http://schemas.microsoft.com/office/drawing/2014/main" id="{567D3606-FDE1-4F45-9F9C-593A32C61397}"/>
              </a:ext>
            </a:extLst>
          </p:cNvPr>
          <p:cNvSpPr txBox="1">
            <a:spLocks/>
          </p:cNvSpPr>
          <p:nvPr/>
        </p:nvSpPr>
        <p:spPr>
          <a:xfrm>
            <a:off x="540000" y="414000"/>
            <a:ext cx="2910994" cy="620515"/>
          </a:xfrm>
          <a:prstGeom prst="rect">
            <a:avLst/>
          </a:prstGeom>
        </p:spPr>
        <p:txBody>
          <a:bodyPr vert="horz" lIns="0" tIns="0" rIns="0" bIns="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Quality</a:t>
            </a:r>
          </a:p>
        </p:txBody>
      </p:sp>
      <p:sp>
        <p:nvSpPr>
          <p:cNvPr id="18" name="Rectangle 14">
            <a:extLst>
              <a:ext uri="{FF2B5EF4-FFF2-40B4-BE49-F238E27FC236}">
                <a16:creationId xmlns:a16="http://schemas.microsoft.com/office/drawing/2014/main" id="{2C109042-4F31-9048-B421-45DC83B27693}"/>
              </a:ext>
            </a:extLst>
          </p:cNvPr>
          <p:cNvSpPr/>
          <p:nvPr/>
        </p:nvSpPr>
        <p:spPr>
          <a:xfrm>
            <a:off x="540000" y="1116000"/>
            <a:ext cx="2687960" cy="1846659"/>
          </a:xfrm>
          <a:prstGeom prst="rect">
            <a:avLst/>
          </a:prstGeom>
        </p:spPr>
        <p:txBody>
          <a:bodyPr wrap="square" lIns="0" tIns="0" rIns="0" bIns="0">
            <a:spAutoFit/>
          </a:bodyPr>
          <a:lstStyle/>
          <a:p>
            <a:pPr marL="0" marR="0" lvl="0" indent="0" defTabSz="914400" rtl="0" eaLnBrk="1" fontAlgn="t"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Solid as a rock:  </a:t>
            </a:r>
            <a:b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This system has been tested extensively to provide software and hardware performance you can rely on.</a:t>
            </a:r>
          </a:p>
        </p:txBody>
      </p:sp>
      <p:grpSp>
        <p:nvGrpSpPr>
          <p:cNvPr id="19" name="Gruppe 18">
            <a:extLst>
              <a:ext uri="{FF2B5EF4-FFF2-40B4-BE49-F238E27FC236}">
                <a16:creationId xmlns:a16="http://schemas.microsoft.com/office/drawing/2014/main" id="{D18994E6-CF30-F741-A4D0-4B15E588B89D}"/>
              </a:ext>
            </a:extLst>
          </p:cNvPr>
          <p:cNvGrpSpPr/>
          <p:nvPr/>
        </p:nvGrpSpPr>
        <p:grpSpPr>
          <a:xfrm>
            <a:off x="8407009" y="897777"/>
            <a:ext cx="2572563" cy="2572563"/>
            <a:chOff x="8407009" y="897777"/>
            <a:chExt cx="2572563" cy="2572563"/>
          </a:xfrm>
        </p:grpSpPr>
        <p:pic>
          <p:nvPicPr>
            <p:cNvPr id="20" name="Billede 12">
              <a:extLst>
                <a:ext uri="{FF2B5EF4-FFF2-40B4-BE49-F238E27FC236}">
                  <a16:creationId xmlns:a16="http://schemas.microsoft.com/office/drawing/2014/main" id="{28CCB09E-05AC-F048-905B-CD6CCFDFF714}"/>
                </a:ext>
              </a:extLst>
            </p:cNvPr>
            <p:cNvPicPr>
              <a:picLocks noChangeAspect="1"/>
            </p:cNvPicPr>
            <p:nvPr/>
          </p:nvPicPr>
          <p:blipFill>
            <a:blip r:embed="rId3"/>
            <a:stretch>
              <a:fillRect/>
            </a:stretch>
          </p:blipFill>
          <p:spPr>
            <a:xfrm>
              <a:off x="8407009" y="897777"/>
              <a:ext cx="2572563" cy="2572563"/>
            </a:xfrm>
            <a:prstGeom prst="rect">
              <a:avLst/>
            </a:prstGeom>
          </p:spPr>
        </p:pic>
        <p:sp>
          <p:nvSpPr>
            <p:cNvPr id="21" name="Rectangle 19">
              <a:extLst>
                <a:ext uri="{FF2B5EF4-FFF2-40B4-BE49-F238E27FC236}">
                  <a16:creationId xmlns:a16="http://schemas.microsoft.com/office/drawing/2014/main" id="{C6C9CB2C-F3EE-FB42-8654-AA098D45208C}"/>
                </a:ext>
              </a:extLst>
            </p:cNvPr>
            <p:cNvSpPr/>
            <p:nvPr/>
          </p:nvSpPr>
          <p:spPr>
            <a:xfrm>
              <a:off x="8622790" y="1697103"/>
              <a:ext cx="2084820" cy="1015663"/>
            </a:xfrm>
            <a:prstGeom prst="rect">
              <a:avLst/>
            </a:prstGeom>
          </p:spPr>
          <p:txBody>
            <a:bodyPr wrap="square">
              <a:spAutoFit/>
            </a:bodyPr>
            <a:lstStyle/>
            <a:p>
              <a:pPr lvl="0" algn="ctr">
                <a:defRPr/>
              </a:pPr>
              <a:r>
                <a:rPr lang="en-US" sz="2000" dirty="0">
                  <a:solidFill>
                    <a:srgbClr val="000000"/>
                  </a:solidFill>
                  <a:latin typeface="Arial" panose="020B0604020202020204" pitchFamily="34" charset="0"/>
                  <a:cs typeface="Arial" panose="020B0604020202020204" pitchFamily="34" charset="0"/>
                </a:rPr>
                <a:t>Reliability </a:t>
              </a:r>
            </a:p>
            <a:p>
              <a:pPr lvl="0" algn="ctr">
                <a:defRPr/>
              </a:pPr>
              <a:r>
                <a:rPr lang="en-US" sz="2000" b="1" dirty="0">
                  <a:solidFill>
                    <a:srgbClr val="000000"/>
                  </a:solidFill>
                  <a:latin typeface="Arial" panose="020B0604020202020204" pitchFamily="34" charset="0"/>
                  <a:cs typeface="Arial" panose="020B0604020202020204" pitchFamily="34" charset="0"/>
                </a:rPr>
                <a:t>made </a:t>
              </a:r>
            </a:p>
            <a:p>
              <a:pPr lvl="0" algn="ctr">
                <a:defRPr/>
              </a:pPr>
              <a:r>
                <a:rPr lang="en-US" sz="2000" dirty="0">
                  <a:solidFill>
                    <a:srgbClr val="000000"/>
                  </a:solidFill>
                  <a:latin typeface="Arial" panose="020B0604020202020204" pitchFamily="34" charset="0"/>
                  <a:cs typeface="Arial" panose="020B0604020202020204" pitchFamily="34" charset="0"/>
                </a:rPr>
                <a:t>essential </a:t>
              </a:r>
            </a:p>
          </p:txBody>
        </p:sp>
      </p:grpSp>
      <p:pic>
        <p:nvPicPr>
          <p:cNvPr id="22" name="Billede 21" descr="Et billede, der indeholder indendørs, bord, sidder, lille&#10;&#10;Automatisk genereret beskrivelse">
            <a:extLst>
              <a:ext uri="{FF2B5EF4-FFF2-40B4-BE49-F238E27FC236}">
                <a16:creationId xmlns:a16="http://schemas.microsoft.com/office/drawing/2014/main" id="{7F89DEB2-C86B-6A49-B582-7C55F8EA9600}"/>
              </a:ext>
            </a:extLst>
          </p:cNvPr>
          <p:cNvPicPr>
            <a:picLocks noChangeAspect="1"/>
          </p:cNvPicPr>
          <p:nvPr/>
        </p:nvPicPr>
        <p:blipFill rotWithShape="1">
          <a:blip r:embed="rId4">
            <a:extLst>
              <a:ext uri="{28A0092B-C50C-407E-A947-70E740481C1C}">
                <a14:useLocalDpi xmlns:a14="http://schemas.microsoft.com/office/drawing/2010/main" val="0"/>
              </a:ext>
            </a:extLst>
          </a:blip>
          <a:srcRect t="11047" r="4726" b="13012"/>
          <a:stretch/>
        </p:blipFill>
        <p:spPr>
          <a:xfrm>
            <a:off x="3065367" y="1097513"/>
            <a:ext cx="8884460" cy="4745654"/>
          </a:xfrm>
          <a:prstGeom prst="rect">
            <a:avLst/>
          </a:prstGeom>
        </p:spPr>
      </p:pic>
    </p:spTree>
    <p:extLst>
      <p:ext uri="{BB962C8B-B14F-4D97-AF65-F5344CB8AC3E}">
        <p14:creationId xmlns:p14="http://schemas.microsoft.com/office/powerpoint/2010/main" val="2291842069"/>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fade">
                                      <p:cBhvr>
                                        <p:cTn id="7" dur="10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39">
            <a:extLst>
              <a:ext uri="{FF2B5EF4-FFF2-40B4-BE49-F238E27FC236}">
                <a16:creationId xmlns:a16="http://schemas.microsoft.com/office/drawing/2014/main" id="{DAF73C5E-890D-487E-AE16-75ADE0F63061}"/>
              </a:ext>
            </a:extLst>
          </p:cNvPr>
          <p:cNvSpPr txBox="1"/>
          <p:nvPr/>
        </p:nvSpPr>
        <p:spPr>
          <a:xfrm>
            <a:off x="2371724" y="3253220"/>
            <a:ext cx="240982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p:txBody>
      </p:sp>
      <p:sp>
        <p:nvSpPr>
          <p:cNvPr id="38" name="Rektangel 37">
            <a:extLst>
              <a:ext uri="{FF2B5EF4-FFF2-40B4-BE49-F238E27FC236}">
                <a16:creationId xmlns:a16="http://schemas.microsoft.com/office/drawing/2014/main" id="{3F690764-1541-374A-A109-58CD4F95AC1C}"/>
              </a:ext>
            </a:extLst>
          </p:cNvPr>
          <p:cNvSpPr/>
          <p:nvPr/>
        </p:nvSpPr>
        <p:spPr>
          <a:xfrm>
            <a:off x="0" y="0"/>
            <a:ext cx="12192000" cy="54791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pic>
        <p:nvPicPr>
          <p:cNvPr id="44" name="Billede 43" descr="Et billede, der indeholder elektronik, sidder, kop, sort&#10;&#10;Automatisk genereret beskrivelse">
            <a:extLst>
              <a:ext uri="{FF2B5EF4-FFF2-40B4-BE49-F238E27FC236}">
                <a16:creationId xmlns:a16="http://schemas.microsoft.com/office/drawing/2014/main" id="{D20F3B2C-FCD9-0546-B0AB-7FEBC1C961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5501" y="1064023"/>
            <a:ext cx="1664308" cy="1895353"/>
          </a:xfrm>
          <a:prstGeom prst="rect">
            <a:avLst/>
          </a:prstGeom>
        </p:spPr>
      </p:pic>
      <p:pic>
        <p:nvPicPr>
          <p:cNvPr id="47" name="Billede 46" descr="Et billede, der indeholder indendørs, sidder, bord&#10;&#10;Automatisk genereret beskrivelse">
            <a:extLst>
              <a:ext uri="{FF2B5EF4-FFF2-40B4-BE49-F238E27FC236}">
                <a16:creationId xmlns:a16="http://schemas.microsoft.com/office/drawing/2014/main" id="{3A712284-A52A-C143-A19F-69708BBA1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8984" y="3771418"/>
            <a:ext cx="2952881" cy="2101877"/>
          </a:xfrm>
          <a:prstGeom prst="rect">
            <a:avLst/>
          </a:prstGeom>
        </p:spPr>
      </p:pic>
      <p:pic>
        <p:nvPicPr>
          <p:cNvPr id="48" name="Billede 47" descr="Et billede, der indeholder indendørs, bord, sidder, lille&#10;&#10;Automatisk genereret beskrivelse">
            <a:extLst>
              <a:ext uri="{FF2B5EF4-FFF2-40B4-BE49-F238E27FC236}">
                <a16:creationId xmlns:a16="http://schemas.microsoft.com/office/drawing/2014/main" id="{1EED237C-F272-7F4E-B265-820722717434}"/>
              </a:ext>
            </a:extLst>
          </p:cNvPr>
          <p:cNvPicPr>
            <a:picLocks noChangeAspect="1"/>
          </p:cNvPicPr>
          <p:nvPr/>
        </p:nvPicPr>
        <p:blipFill rotWithShape="1">
          <a:blip r:embed="rId4">
            <a:extLst>
              <a:ext uri="{28A0092B-C50C-407E-A947-70E740481C1C}">
                <a14:useLocalDpi xmlns:a14="http://schemas.microsoft.com/office/drawing/2010/main" val="0"/>
              </a:ext>
            </a:extLst>
          </a:blip>
          <a:srcRect t="11047" r="4726" b="13012"/>
          <a:stretch/>
        </p:blipFill>
        <p:spPr>
          <a:xfrm>
            <a:off x="4340637" y="1455636"/>
            <a:ext cx="5097776" cy="2722988"/>
          </a:xfrm>
          <a:prstGeom prst="rect">
            <a:avLst/>
          </a:prstGeom>
        </p:spPr>
      </p:pic>
      <p:pic>
        <p:nvPicPr>
          <p:cNvPr id="49" name="Billede 48" descr="Et billede, der indeholder sidder, bord, computer, monitor&#10;&#10;Automatisk genereret beskrivelse">
            <a:extLst>
              <a:ext uri="{FF2B5EF4-FFF2-40B4-BE49-F238E27FC236}">
                <a16:creationId xmlns:a16="http://schemas.microsoft.com/office/drawing/2014/main" id="{F4183630-E9F7-5D4C-B08E-762A6C177F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3759091"/>
            <a:ext cx="2716472" cy="2376913"/>
          </a:xfrm>
          <a:prstGeom prst="rect">
            <a:avLst/>
          </a:prstGeom>
        </p:spPr>
      </p:pic>
      <p:pic>
        <p:nvPicPr>
          <p:cNvPr id="50" name="Billede 49" descr="Et billede, der indeholder monitor, sidder, foto, meter&#10;&#10;Automatisk genereret beskrivelse">
            <a:extLst>
              <a:ext uri="{FF2B5EF4-FFF2-40B4-BE49-F238E27FC236}">
                <a16:creationId xmlns:a16="http://schemas.microsoft.com/office/drawing/2014/main" id="{C8FED543-A50D-304C-A556-A1830B2872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68451" y="250485"/>
            <a:ext cx="1750044" cy="2128877"/>
          </a:xfrm>
          <a:prstGeom prst="rect">
            <a:avLst/>
          </a:prstGeom>
        </p:spPr>
      </p:pic>
      <p:sp>
        <p:nvSpPr>
          <p:cNvPr id="51" name="Title 1">
            <a:extLst>
              <a:ext uri="{FF2B5EF4-FFF2-40B4-BE49-F238E27FC236}">
                <a16:creationId xmlns:a16="http://schemas.microsoft.com/office/drawing/2014/main" id="{6BFDECA3-BFB6-6742-B450-97CF43ECB2B7}"/>
              </a:ext>
            </a:extLst>
          </p:cNvPr>
          <p:cNvSpPr txBox="1">
            <a:spLocks/>
          </p:cNvSpPr>
          <p:nvPr/>
        </p:nvSpPr>
        <p:spPr>
          <a:xfrm>
            <a:off x="483800" y="410551"/>
            <a:ext cx="10515600" cy="555920"/>
          </a:xfrm>
          <a:prstGeom prst="rect">
            <a:avLst/>
          </a:prstGeom>
        </p:spPr>
        <p:txBody>
          <a:bodyPr lIns="0" tIns="0" rIns="0" bIns="0" anchor="t" anchorCtr="0"/>
          <a:lst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Design </a:t>
            </a:r>
            <a:r>
              <a:rPr kumimoji="0" lang="en-US" sz="3200"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made</a:t>
            </a: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 functional</a:t>
            </a:r>
          </a:p>
        </p:txBody>
      </p:sp>
      <p:grpSp>
        <p:nvGrpSpPr>
          <p:cNvPr id="52" name="Group 9">
            <a:extLst>
              <a:ext uri="{FF2B5EF4-FFF2-40B4-BE49-F238E27FC236}">
                <a16:creationId xmlns:a16="http://schemas.microsoft.com/office/drawing/2014/main" id="{46ACD273-8329-4649-A19B-E277B576EA87}"/>
              </a:ext>
            </a:extLst>
          </p:cNvPr>
          <p:cNvGrpSpPr/>
          <p:nvPr/>
        </p:nvGrpSpPr>
        <p:grpSpPr>
          <a:xfrm rot="16200000">
            <a:off x="3269216" y="515652"/>
            <a:ext cx="281940" cy="6004396"/>
            <a:chOff x="6344720" y="-2181650"/>
            <a:chExt cx="281940" cy="6004396"/>
          </a:xfrm>
        </p:grpSpPr>
        <p:sp>
          <p:nvSpPr>
            <p:cNvPr id="53" name="Oval 10">
              <a:extLst>
                <a:ext uri="{FF2B5EF4-FFF2-40B4-BE49-F238E27FC236}">
                  <a16:creationId xmlns:a16="http://schemas.microsoft.com/office/drawing/2014/main" id="{73593EA4-6DC3-0940-B801-E3A7A0D73433}"/>
                </a:ext>
              </a:extLst>
            </p:cNvPr>
            <p:cNvSpPr/>
            <p:nvPr/>
          </p:nvSpPr>
          <p:spPr>
            <a:xfrm>
              <a:off x="6344720" y="354080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54" name="Straight Connector 11">
              <a:extLst>
                <a:ext uri="{FF2B5EF4-FFF2-40B4-BE49-F238E27FC236}">
                  <a16:creationId xmlns:a16="http://schemas.microsoft.com/office/drawing/2014/main" id="{272D1D2F-3BCB-D745-B70C-5AC48B47E401}"/>
                </a:ext>
              </a:extLst>
            </p:cNvPr>
            <p:cNvCxnSpPr>
              <a:cxnSpLocks/>
            </p:cNvCxnSpPr>
            <p:nvPr/>
          </p:nvCxnSpPr>
          <p:spPr>
            <a:xfrm rot="5400000" flipH="1">
              <a:off x="3625194" y="683991"/>
              <a:ext cx="5749039" cy="17758"/>
            </a:xfrm>
            <a:prstGeom prst="line">
              <a:avLst/>
            </a:prstGeom>
            <a:effectLst/>
          </p:spPr>
          <p:style>
            <a:lnRef idx="2">
              <a:schemeClr val="accent1"/>
            </a:lnRef>
            <a:fillRef idx="0">
              <a:schemeClr val="accent1"/>
            </a:fillRef>
            <a:effectRef idx="1">
              <a:schemeClr val="accent1"/>
            </a:effectRef>
            <a:fontRef idx="minor">
              <a:schemeClr val="tx1"/>
            </a:fontRef>
          </p:style>
        </p:cxnSp>
      </p:grpSp>
      <p:grpSp>
        <p:nvGrpSpPr>
          <p:cNvPr id="55" name="Group 13">
            <a:extLst>
              <a:ext uri="{FF2B5EF4-FFF2-40B4-BE49-F238E27FC236}">
                <a16:creationId xmlns:a16="http://schemas.microsoft.com/office/drawing/2014/main" id="{AC229095-234E-FD42-B816-DF5B3B0572B0}"/>
              </a:ext>
            </a:extLst>
          </p:cNvPr>
          <p:cNvGrpSpPr/>
          <p:nvPr/>
        </p:nvGrpSpPr>
        <p:grpSpPr>
          <a:xfrm rot="16200000">
            <a:off x="1642274" y="533536"/>
            <a:ext cx="281940" cy="2708394"/>
            <a:chOff x="5323241" y="-285438"/>
            <a:chExt cx="281940" cy="2708396"/>
          </a:xfrm>
        </p:grpSpPr>
        <p:sp>
          <p:nvSpPr>
            <p:cNvPr id="56" name="Oval 14">
              <a:extLst>
                <a:ext uri="{FF2B5EF4-FFF2-40B4-BE49-F238E27FC236}">
                  <a16:creationId xmlns:a16="http://schemas.microsoft.com/office/drawing/2014/main" id="{1885D0A2-74DA-B942-B53A-6538FC7E61E2}"/>
                </a:ext>
              </a:extLst>
            </p:cNvPr>
            <p:cNvSpPr/>
            <p:nvPr/>
          </p:nvSpPr>
          <p:spPr>
            <a:xfrm>
              <a:off x="5323241" y="2141018"/>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Calibri" panose="020F0502020204030204"/>
                <a:ea typeface="+mn-ea"/>
                <a:cs typeface="Arial" panose="020B0604020202020204" pitchFamily="34" charset="0"/>
              </a:endParaRPr>
            </a:p>
          </p:txBody>
        </p:sp>
        <p:cxnSp>
          <p:nvCxnSpPr>
            <p:cNvPr id="57" name="Straight Connector 15">
              <a:extLst>
                <a:ext uri="{FF2B5EF4-FFF2-40B4-BE49-F238E27FC236}">
                  <a16:creationId xmlns:a16="http://schemas.microsoft.com/office/drawing/2014/main" id="{C45284AF-4204-4D42-9AB9-024136639CFC}"/>
                </a:ext>
              </a:extLst>
            </p:cNvPr>
            <p:cNvCxnSpPr>
              <a:cxnSpLocks/>
            </p:cNvCxnSpPr>
            <p:nvPr/>
          </p:nvCxnSpPr>
          <p:spPr>
            <a:xfrm rot="5400000" flipH="1" flipV="1">
              <a:off x="4201959" y="967063"/>
              <a:ext cx="2513649" cy="8647"/>
            </a:xfrm>
            <a:prstGeom prst="line">
              <a:avLst/>
            </a:prstGeom>
            <a:effectLst/>
          </p:spPr>
          <p:style>
            <a:lnRef idx="2">
              <a:schemeClr val="accent1"/>
            </a:lnRef>
            <a:fillRef idx="0">
              <a:schemeClr val="accent1"/>
            </a:fillRef>
            <a:effectRef idx="1">
              <a:schemeClr val="accent1"/>
            </a:effectRef>
            <a:fontRef idx="minor">
              <a:schemeClr val="tx1"/>
            </a:fontRef>
          </p:style>
        </p:cxnSp>
      </p:grpSp>
      <p:grpSp>
        <p:nvGrpSpPr>
          <p:cNvPr id="58" name="Group 17">
            <a:extLst>
              <a:ext uri="{FF2B5EF4-FFF2-40B4-BE49-F238E27FC236}">
                <a16:creationId xmlns:a16="http://schemas.microsoft.com/office/drawing/2014/main" id="{09A7038D-0754-9D4C-A515-90C5B39A2790}"/>
              </a:ext>
            </a:extLst>
          </p:cNvPr>
          <p:cNvGrpSpPr/>
          <p:nvPr/>
        </p:nvGrpSpPr>
        <p:grpSpPr>
          <a:xfrm rot="5400000">
            <a:off x="9765500" y="2946909"/>
            <a:ext cx="281939" cy="3739831"/>
            <a:chOff x="5330862" y="-238045"/>
            <a:chExt cx="281940" cy="3739831"/>
          </a:xfrm>
        </p:grpSpPr>
        <p:sp>
          <p:nvSpPr>
            <p:cNvPr id="59" name="Oval 18">
              <a:extLst>
                <a:ext uri="{FF2B5EF4-FFF2-40B4-BE49-F238E27FC236}">
                  <a16:creationId xmlns:a16="http://schemas.microsoft.com/office/drawing/2014/main" id="{CF1E9D3E-CE87-6B4B-9610-4B43863A334B}"/>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60" name="Straight Connector 19">
              <a:extLst>
                <a:ext uri="{FF2B5EF4-FFF2-40B4-BE49-F238E27FC236}">
                  <a16:creationId xmlns:a16="http://schemas.microsoft.com/office/drawing/2014/main" id="{64A2CE0B-2560-5148-9C86-8B2EA8220257}"/>
                </a:ext>
              </a:extLst>
            </p:cNvPr>
            <p:cNvCxnSpPr>
              <a:cxnSpLocks/>
            </p:cNvCxnSpPr>
            <p:nvPr/>
          </p:nvCxnSpPr>
          <p:spPr>
            <a:xfrm rot="5400000" flipH="1">
              <a:off x="3737171" y="1488996"/>
              <a:ext cx="3454082" cy="0"/>
            </a:xfrm>
            <a:prstGeom prst="line">
              <a:avLst/>
            </a:prstGeom>
            <a:effectLst/>
          </p:spPr>
          <p:style>
            <a:lnRef idx="2">
              <a:schemeClr val="accent1"/>
            </a:lnRef>
            <a:fillRef idx="0">
              <a:schemeClr val="accent1"/>
            </a:fillRef>
            <a:effectRef idx="1">
              <a:schemeClr val="accent1"/>
            </a:effectRef>
            <a:fontRef idx="minor">
              <a:schemeClr val="tx1"/>
            </a:fontRef>
          </p:style>
        </p:cxnSp>
        <p:sp>
          <p:nvSpPr>
            <p:cNvPr id="61" name="Rectangle 20">
              <a:extLst>
                <a:ext uri="{FF2B5EF4-FFF2-40B4-BE49-F238E27FC236}">
                  <a16:creationId xmlns:a16="http://schemas.microsoft.com/office/drawing/2014/main" id="{6AD29E11-9BCA-DA4A-BA16-6FAD56C2433E}"/>
                </a:ext>
              </a:extLst>
            </p:cNvPr>
            <p:cNvSpPr/>
            <p:nvPr/>
          </p:nvSpPr>
          <p:spPr>
            <a:xfrm>
              <a:off x="5356253" y="1102466"/>
              <a:ext cx="231155" cy="338554"/>
            </a:xfrm>
            <a:prstGeom prst="rect">
              <a:avLst/>
            </a:prstGeom>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83439"/>
                  </a:solidFill>
                  <a:effectLst/>
                  <a:uLnTx/>
                  <a:uFillTx/>
                  <a:latin typeface="Calibri" panose="020F0502020204030204"/>
                  <a:ea typeface="+mn-ea"/>
                  <a:cs typeface="Arial" panose="020B0604020202020204" pitchFamily="34" charset="0"/>
                </a:rPr>
                <a:t> </a:t>
              </a:r>
            </a:p>
          </p:txBody>
        </p:sp>
      </p:grpSp>
      <p:grpSp>
        <p:nvGrpSpPr>
          <p:cNvPr id="62" name="Group 21">
            <a:extLst>
              <a:ext uri="{FF2B5EF4-FFF2-40B4-BE49-F238E27FC236}">
                <a16:creationId xmlns:a16="http://schemas.microsoft.com/office/drawing/2014/main" id="{FAB0DDBF-4A87-DC4A-B2DE-969800F46EB5}"/>
              </a:ext>
            </a:extLst>
          </p:cNvPr>
          <p:cNvGrpSpPr/>
          <p:nvPr/>
        </p:nvGrpSpPr>
        <p:grpSpPr>
          <a:xfrm rot="5400000">
            <a:off x="10148746" y="1316869"/>
            <a:ext cx="281941" cy="2973337"/>
            <a:chOff x="5330862" y="528449"/>
            <a:chExt cx="281940" cy="2973337"/>
          </a:xfrm>
        </p:grpSpPr>
        <p:sp>
          <p:nvSpPr>
            <p:cNvPr id="63" name="Oval 22">
              <a:extLst>
                <a:ext uri="{FF2B5EF4-FFF2-40B4-BE49-F238E27FC236}">
                  <a16:creationId xmlns:a16="http://schemas.microsoft.com/office/drawing/2014/main" id="{7EAA5AEA-B120-DB4D-8009-541B42FC32B4}"/>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64" name="Straight Connector 23">
              <a:extLst>
                <a:ext uri="{FF2B5EF4-FFF2-40B4-BE49-F238E27FC236}">
                  <a16:creationId xmlns:a16="http://schemas.microsoft.com/office/drawing/2014/main" id="{B033AE4C-65B5-9E41-ACA3-2945AA5888F9}"/>
                </a:ext>
              </a:extLst>
            </p:cNvPr>
            <p:cNvCxnSpPr>
              <a:cxnSpLocks/>
            </p:cNvCxnSpPr>
            <p:nvPr/>
          </p:nvCxnSpPr>
          <p:spPr>
            <a:xfrm rot="16200000">
              <a:off x="4075334" y="1925643"/>
              <a:ext cx="2794387" cy="0"/>
            </a:xfrm>
            <a:prstGeom prst="line">
              <a:avLst/>
            </a:prstGeom>
            <a:effectLst/>
          </p:spPr>
          <p:style>
            <a:lnRef idx="2">
              <a:schemeClr val="accent1"/>
            </a:lnRef>
            <a:fillRef idx="0">
              <a:schemeClr val="accent1"/>
            </a:fillRef>
            <a:effectRef idx="1">
              <a:schemeClr val="accent1"/>
            </a:effectRef>
            <a:fontRef idx="minor">
              <a:schemeClr val="tx1"/>
            </a:fontRef>
          </p:style>
        </p:cxnSp>
      </p:grpSp>
      <p:grpSp>
        <p:nvGrpSpPr>
          <p:cNvPr id="65" name="Group 27">
            <a:extLst>
              <a:ext uri="{FF2B5EF4-FFF2-40B4-BE49-F238E27FC236}">
                <a16:creationId xmlns:a16="http://schemas.microsoft.com/office/drawing/2014/main" id="{A4920EC5-0A30-DB4F-877E-D4AA72BF5476}"/>
              </a:ext>
            </a:extLst>
          </p:cNvPr>
          <p:cNvGrpSpPr/>
          <p:nvPr/>
        </p:nvGrpSpPr>
        <p:grpSpPr>
          <a:xfrm rot="5400000">
            <a:off x="9629203" y="-1077763"/>
            <a:ext cx="281939" cy="4012426"/>
            <a:chOff x="5330862" y="-510640"/>
            <a:chExt cx="281940" cy="4012426"/>
          </a:xfrm>
        </p:grpSpPr>
        <p:sp>
          <p:nvSpPr>
            <p:cNvPr id="66" name="Oval 28">
              <a:extLst>
                <a:ext uri="{FF2B5EF4-FFF2-40B4-BE49-F238E27FC236}">
                  <a16:creationId xmlns:a16="http://schemas.microsoft.com/office/drawing/2014/main" id="{A1AECA30-6402-204F-8C2B-A5E3FB0A20A9}"/>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67" name="Straight Connector 29">
              <a:extLst>
                <a:ext uri="{FF2B5EF4-FFF2-40B4-BE49-F238E27FC236}">
                  <a16:creationId xmlns:a16="http://schemas.microsoft.com/office/drawing/2014/main" id="{46063287-AB33-534E-AE86-2A956189A278}"/>
                </a:ext>
              </a:extLst>
            </p:cNvPr>
            <p:cNvCxnSpPr>
              <a:cxnSpLocks/>
            </p:cNvCxnSpPr>
            <p:nvPr/>
          </p:nvCxnSpPr>
          <p:spPr>
            <a:xfrm rot="16200000">
              <a:off x="3604683" y="1348888"/>
              <a:ext cx="3726676" cy="7619"/>
            </a:xfrm>
            <a:prstGeom prst="line">
              <a:avLst/>
            </a:prstGeom>
            <a:effectLst/>
          </p:spPr>
          <p:style>
            <a:lnRef idx="2">
              <a:schemeClr val="accent1"/>
            </a:lnRef>
            <a:fillRef idx="0">
              <a:schemeClr val="accent1"/>
            </a:fillRef>
            <a:effectRef idx="1">
              <a:schemeClr val="accent1"/>
            </a:effectRef>
            <a:fontRef idx="minor">
              <a:schemeClr val="tx1"/>
            </a:fontRef>
          </p:style>
        </p:cxnSp>
        <p:sp>
          <p:nvSpPr>
            <p:cNvPr id="68" name="Rectangle 30">
              <a:extLst>
                <a:ext uri="{FF2B5EF4-FFF2-40B4-BE49-F238E27FC236}">
                  <a16:creationId xmlns:a16="http://schemas.microsoft.com/office/drawing/2014/main" id="{B91A3A37-28FE-8340-A003-27F907ED2072}"/>
                </a:ext>
              </a:extLst>
            </p:cNvPr>
            <p:cNvSpPr/>
            <p:nvPr/>
          </p:nvSpPr>
          <p:spPr>
            <a:xfrm>
              <a:off x="5356253" y="1102466"/>
              <a:ext cx="231155" cy="338554"/>
            </a:xfrm>
            <a:prstGeom prst="rect">
              <a:avLst/>
            </a:prstGeom>
          </p:spPr>
          <p:txBody>
            <a:bodyPr wrap="none">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83439"/>
                  </a:solidFill>
                  <a:effectLst/>
                  <a:uLnTx/>
                  <a:uFillTx/>
                  <a:latin typeface="Calibri" panose="020F0502020204030204"/>
                  <a:ea typeface="+mn-ea"/>
                  <a:cs typeface="Arial" panose="020B0604020202020204" pitchFamily="34" charset="0"/>
                </a:rPr>
                <a:t> </a:t>
              </a:r>
            </a:p>
          </p:txBody>
        </p:sp>
      </p:grpSp>
      <p:grpSp>
        <p:nvGrpSpPr>
          <p:cNvPr id="69" name="Group 34">
            <a:extLst>
              <a:ext uri="{FF2B5EF4-FFF2-40B4-BE49-F238E27FC236}">
                <a16:creationId xmlns:a16="http://schemas.microsoft.com/office/drawing/2014/main" id="{6E86E182-6111-124D-9A90-A5A6499B4331}"/>
              </a:ext>
            </a:extLst>
          </p:cNvPr>
          <p:cNvGrpSpPr/>
          <p:nvPr/>
        </p:nvGrpSpPr>
        <p:grpSpPr>
          <a:xfrm rot="16200000">
            <a:off x="1996274" y="3087569"/>
            <a:ext cx="281940" cy="3458512"/>
            <a:chOff x="5330862" y="43273"/>
            <a:chExt cx="281940" cy="3458513"/>
          </a:xfrm>
        </p:grpSpPr>
        <p:sp>
          <p:nvSpPr>
            <p:cNvPr id="70" name="Oval 35">
              <a:extLst>
                <a:ext uri="{FF2B5EF4-FFF2-40B4-BE49-F238E27FC236}">
                  <a16:creationId xmlns:a16="http://schemas.microsoft.com/office/drawing/2014/main" id="{CE2AEC80-FEBC-7B47-A7FE-4CB1C55EEB01}"/>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71" name="Straight Connector 36">
              <a:extLst>
                <a:ext uri="{FF2B5EF4-FFF2-40B4-BE49-F238E27FC236}">
                  <a16:creationId xmlns:a16="http://schemas.microsoft.com/office/drawing/2014/main" id="{1C63E228-E143-D04A-8204-BE4D63DBA834}"/>
                </a:ext>
              </a:extLst>
            </p:cNvPr>
            <p:cNvCxnSpPr>
              <a:cxnSpLocks/>
            </p:cNvCxnSpPr>
            <p:nvPr/>
          </p:nvCxnSpPr>
          <p:spPr>
            <a:xfrm rot="5400000" flipH="1">
              <a:off x="3877829" y="1629655"/>
              <a:ext cx="3172764" cy="0"/>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72" name="TextBox 38">
            <a:extLst>
              <a:ext uri="{FF2B5EF4-FFF2-40B4-BE49-F238E27FC236}">
                <a16:creationId xmlns:a16="http://schemas.microsoft.com/office/drawing/2014/main" id="{03730404-02DF-FC46-B9AD-527010795F9D}"/>
              </a:ext>
            </a:extLst>
          </p:cNvPr>
          <p:cNvSpPr txBox="1"/>
          <p:nvPr/>
        </p:nvSpPr>
        <p:spPr>
          <a:xfrm>
            <a:off x="331862" y="1509679"/>
            <a:ext cx="3310248"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Built-in REM speaker </a:t>
            </a:r>
          </a:p>
        </p:txBody>
      </p:sp>
      <p:sp>
        <p:nvSpPr>
          <p:cNvPr id="73" name="TextBox 40">
            <a:extLst>
              <a:ext uri="{FF2B5EF4-FFF2-40B4-BE49-F238E27FC236}">
                <a16:creationId xmlns:a16="http://schemas.microsoft.com/office/drawing/2014/main" id="{C09D74EA-F40B-9342-90C9-8C17B1735748}"/>
              </a:ext>
            </a:extLst>
          </p:cNvPr>
          <p:cNvSpPr txBox="1"/>
          <p:nvPr/>
        </p:nvSpPr>
        <p:spPr>
          <a:xfrm>
            <a:off x="9570387" y="2332637"/>
            <a:ext cx="279942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Dedicated speaker  </a:t>
            </a:r>
          </a:p>
        </p:txBody>
      </p:sp>
      <p:sp>
        <p:nvSpPr>
          <p:cNvPr id="74" name="TextBox 41">
            <a:extLst>
              <a:ext uri="{FF2B5EF4-FFF2-40B4-BE49-F238E27FC236}">
                <a16:creationId xmlns:a16="http://schemas.microsoft.com/office/drawing/2014/main" id="{B010E513-10A0-BE46-B428-359476BE0630}"/>
              </a:ext>
            </a:extLst>
          </p:cNvPr>
          <p:cNvSpPr txBox="1"/>
          <p:nvPr/>
        </p:nvSpPr>
        <p:spPr>
          <a:xfrm>
            <a:off x="9116687" y="4409723"/>
            <a:ext cx="4136070"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Clean desk philosophy</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p:txBody>
      </p:sp>
      <p:sp>
        <p:nvSpPr>
          <p:cNvPr id="75" name="TextBox 42">
            <a:extLst>
              <a:ext uri="{FF2B5EF4-FFF2-40B4-BE49-F238E27FC236}">
                <a16:creationId xmlns:a16="http://schemas.microsoft.com/office/drawing/2014/main" id="{5076E01F-FBC1-6B44-BF86-849587A0ED46}"/>
              </a:ext>
            </a:extLst>
          </p:cNvPr>
          <p:cNvSpPr txBox="1"/>
          <p:nvPr/>
        </p:nvSpPr>
        <p:spPr>
          <a:xfrm>
            <a:off x="8259464" y="517705"/>
            <a:ext cx="447734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Different mounting possibilities  </a:t>
            </a:r>
          </a:p>
        </p:txBody>
      </p:sp>
      <p:sp>
        <p:nvSpPr>
          <p:cNvPr id="76" name="TextBox 44">
            <a:extLst>
              <a:ext uri="{FF2B5EF4-FFF2-40B4-BE49-F238E27FC236}">
                <a16:creationId xmlns:a16="http://schemas.microsoft.com/office/drawing/2014/main" id="{19BD7988-EBCD-9C43-B07A-5E9D988CCF43}"/>
              </a:ext>
            </a:extLst>
          </p:cNvPr>
          <p:cNvSpPr txBox="1"/>
          <p:nvPr/>
        </p:nvSpPr>
        <p:spPr>
          <a:xfrm>
            <a:off x="317045" y="4424335"/>
            <a:ext cx="3106270"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Easy RECD solution  </a:t>
            </a:r>
          </a:p>
        </p:txBody>
      </p:sp>
      <p:sp>
        <p:nvSpPr>
          <p:cNvPr id="77" name="TextBox 45">
            <a:extLst>
              <a:ext uri="{FF2B5EF4-FFF2-40B4-BE49-F238E27FC236}">
                <a16:creationId xmlns:a16="http://schemas.microsoft.com/office/drawing/2014/main" id="{3A6D7B67-D766-4E4E-8D12-2858A976E9B6}"/>
              </a:ext>
            </a:extLst>
          </p:cNvPr>
          <p:cNvSpPr txBox="1"/>
          <p:nvPr/>
        </p:nvSpPr>
        <p:spPr>
          <a:xfrm>
            <a:off x="278869" y="3114632"/>
            <a:ext cx="399400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All in one box but still flexible </a:t>
            </a:r>
          </a:p>
        </p:txBody>
      </p:sp>
    </p:spTree>
    <p:extLst>
      <p:ext uri="{BB962C8B-B14F-4D97-AF65-F5344CB8AC3E}">
        <p14:creationId xmlns:p14="http://schemas.microsoft.com/office/powerpoint/2010/main" val="1918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500"/>
                            </p:stCondLst>
                            <p:childTnLst>
                              <p:par>
                                <p:cTn id="13" presetID="22" presetClass="entr" presetSubtype="8" fill="hold" nodeType="afterEffect">
                                  <p:stCondLst>
                                    <p:cond delay="0"/>
                                  </p:stCondLst>
                                  <p:childTnLst>
                                    <p:set>
                                      <p:cBhvr>
                                        <p:cTn id="14" dur="1" fill="hold">
                                          <p:stCondLst>
                                            <p:cond delay="0"/>
                                          </p:stCondLst>
                                        </p:cTn>
                                        <p:tgtEl>
                                          <p:spTgt spid="55"/>
                                        </p:tgtEl>
                                        <p:attrNameLst>
                                          <p:attrName>style.visibility</p:attrName>
                                        </p:attrNameLst>
                                      </p:cBhvr>
                                      <p:to>
                                        <p:strVal val="visible"/>
                                      </p:to>
                                    </p:set>
                                    <p:animEffect transition="in" filter="wipe(left)">
                                      <p:cBhvr>
                                        <p:cTn id="15" dur="500"/>
                                        <p:tgtEl>
                                          <p:spTgt spid="5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6"/>
                                        </p:tgtEl>
                                        <p:attrNameLst>
                                          <p:attrName>style.visibility</p:attrName>
                                        </p:attrNameLst>
                                      </p:cBhvr>
                                      <p:to>
                                        <p:strVal val="visible"/>
                                      </p:to>
                                    </p:set>
                                    <p:animEffect transition="in" filter="fade">
                                      <p:cBhvr>
                                        <p:cTn id="24" dur="500"/>
                                        <p:tgtEl>
                                          <p:spTgt spid="76"/>
                                        </p:tgtEl>
                                      </p:cBhvr>
                                    </p:animEffect>
                                  </p:childTnLst>
                                </p:cTn>
                              </p:par>
                            </p:childTnLst>
                          </p:cTn>
                        </p:par>
                        <p:par>
                          <p:cTn id="25" fill="hold">
                            <p:stCondLst>
                              <p:cond delay="500"/>
                            </p:stCondLst>
                            <p:childTnLst>
                              <p:par>
                                <p:cTn id="26" presetID="22" presetClass="entr" presetSubtype="8" fill="hold" nodeType="afterEffect">
                                  <p:stCondLst>
                                    <p:cond delay="0"/>
                                  </p:stCondLst>
                                  <p:childTnLst>
                                    <p:set>
                                      <p:cBhvr>
                                        <p:cTn id="27" dur="1" fill="hold">
                                          <p:stCondLst>
                                            <p:cond delay="0"/>
                                          </p:stCondLst>
                                        </p:cTn>
                                        <p:tgtEl>
                                          <p:spTgt spid="69"/>
                                        </p:tgtEl>
                                        <p:attrNameLst>
                                          <p:attrName>style.visibility</p:attrName>
                                        </p:attrNameLst>
                                      </p:cBhvr>
                                      <p:to>
                                        <p:strVal val="visible"/>
                                      </p:to>
                                    </p:set>
                                    <p:animEffect transition="in" filter="wipe(left)">
                                      <p:cBhvr>
                                        <p:cTn id="28" dur="500"/>
                                        <p:tgtEl>
                                          <p:spTgt spid="69"/>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7"/>
                                        </p:tgtEl>
                                        <p:attrNameLst>
                                          <p:attrName>style.visibility</p:attrName>
                                        </p:attrNameLst>
                                      </p:cBhvr>
                                      <p:to>
                                        <p:strVal val="visible"/>
                                      </p:to>
                                    </p:set>
                                    <p:animEffect transition="in" filter="fade">
                                      <p:cBhvr>
                                        <p:cTn id="37" dur="500"/>
                                        <p:tgtEl>
                                          <p:spTgt spid="77"/>
                                        </p:tgtEl>
                                      </p:cBhvr>
                                    </p:animEffect>
                                  </p:childTnLst>
                                </p:cTn>
                              </p:par>
                            </p:childTnLst>
                          </p:cTn>
                        </p:par>
                        <p:par>
                          <p:cTn id="38" fill="hold">
                            <p:stCondLst>
                              <p:cond delay="500"/>
                            </p:stCondLst>
                            <p:childTnLst>
                              <p:par>
                                <p:cTn id="39" presetID="22" presetClass="entr" presetSubtype="8" fill="hold" nodeType="afterEffect">
                                  <p:stCondLst>
                                    <p:cond delay="0"/>
                                  </p:stCondLst>
                                  <p:childTnLst>
                                    <p:set>
                                      <p:cBhvr>
                                        <p:cTn id="40" dur="1" fill="hold">
                                          <p:stCondLst>
                                            <p:cond delay="0"/>
                                          </p:stCondLst>
                                        </p:cTn>
                                        <p:tgtEl>
                                          <p:spTgt spid="52"/>
                                        </p:tgtEl>
                                        <p:attrNameLst>
                                          <p:attrName>style.visibility</p:attrName>
                                        </p:attrNameLst>
                                      </p:cBhvr>
                                      <p:to>
                                        <p:strVal val="visible"/>
                                      </p:to>
                                    </p:set>
                                    <p:animEffect transition="in" filter="wipe(left)">
                                      <p:cBhvr>
                                        <p:cTn id="41" dur="500"/>
                                        <p:tgtEl>
                                          <p:spTgt spid="52"/>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73"/>
                                        </p:tgtEl>
                                        <p:attrNameLst>
                                          <p:attrName>style.visibility</p:attrName>
                                        </p:attrNameLst>
                                      </p:cBhvr>
                                      <p:to>
                                        <p:strVal val="visible"/>
                                      </p:to>
                                    </p:set>
                                    <p:animEffect transition="in" filter="fade">
                                      <p:cBhvr>
                                        <p:cTn id="46" dur="500"/>
                                        <p:tgtEl>
                                          <p:spTgt spid="73"/>
                                        </p:tgtEl>
                                      </p:cBhvr>
                                    </p:animEffect>
                                  </p:childTnLst>
                                </p:cTn>
                              </p:par>
                            </p:childTnLst>
                          </p:cTn>
                        </p:par>
                        <p:par>
                          <p:cTn id="47" fill="hold">
                            <p:stCondLst>
                              <p:cond delay="500"/>
                            </p:stCondLst>
                            <p:childTnLst>
                              <p:par>
                                <p:cTn id="48" presetID="22" presetClass="entr" presetSubtype="8" fill="hold" nodeType="afterEffect">
                                  <p:stCondLst>
                                    <p:cond delay="0"/>
                                  </p:stCondLst>
                                  <p:childTnLst>
                                    <p:set>
                                      <p:cBhvr>
                                        <p:cTn id="49" dur="1" fill="hold">
                                          <p:stCondLst>
                                            <p:cond delay="0"/>
                                          </p:stCondLst>
                                        </p:cTn>
                                        <p:tgtEl>
                                          <p:spTgt spid="62"/>
                                        </p:tgtEl>
                                        <p:attrNameLst>
                                          <p:attrName>style.visibility</p:attrName>
                                        </p:attrNameLst>
                                      </p:cBhvr>
                                      <p:to>
                                        <p:strVal val="visible"/>
                                      </p:to>
                                    </p:set>
                                    <p:animEffect transition="in" filter="wipe(left)">
                                      <p:cBhvr>
                                        <p:cTn id="50" dur="500"/>
                                        <p:tgtEl>
                                          <p:spTgt spid="62"/>
                                        </p:tgtEl>
                                      </p:cBhvr>
                                    </p:animEffec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75"/>
                                        </p:tgtEl>
                                        <p:attrNameLst>
                                          <p:attrName>style.visibility</p:attrName>
                                        </p:attrNameLst>
                                      </p:cBhvr>
                                      <p:to>
                                        <p:strVal val="visible"/>
                                      </p:to>
                                    </p:set>
                                    <p:animEffect transition="in" filter="fade">
                                      <p:cBhvr>
                                        <p:cTn id="59" dur="500"/>
                                        <p:tgtEl>
                                          <p:spTgt spid="75"/>
                                        </p:tgtEl>
                                      </p:cBhvr>
                                    </p:animEffect>
                                  </p:childTnLst>
                                </p:cTn>
                              </p:par>
                            </p:childTnLst>
                          </p:cTn>
                        </p:par>
                        <p:par>
                          <p:cTn id="60" fill="hold">
                            <p:stCondLst>
                              <p:cond delay="500"/>
                            </p:stCondLst>
                            <p:childTnLst>
                              <p:par>
                                <p:cTn id="61" presetID="22" presetClass="entr" presetSubtype="8" fill="hold" nodeType="afterEffect">
                                  <p:stCondLst>
                                    <p:cond delay="0"/>
                                  </p:stCondLst>
                                  <p:childTnLst>
                                    <p:set>
                                      <p:cBhvr>
                                        <p:cTn id="62" dur="1" fill="hold">
                                          <p:stCondLst>
                                            <p:cond delay="0"/>
                                          </p:stCondLst>
                                        </p:cTn>
                                        <p:tgtEl>
                                          <p:spTgt spid="65"/>
                                        </p:tgtEl>
                                        <p:attrNameLst>
                                          <p:attrName>style.visibility</p:attrName>
                                        </p:attrNameLst>
                                      </p:cBhvr>
                                      <p:to>
                                        <p:strVal val="visible"/>
                                      </p:to>
                                    </p:set>
                                    <p:animEffect transition="in" filter="wipe(left)">
                                      <p:cBhvr>
                                        <p:cTn id="63" dur="500"/>
                                        <p:tgtEl>
                                          <p:spTgt spid="65"/>
                                        </p:tgtEl>
                                      </p:cBhvr>
                                    </p:animEffec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49"/>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74"/>
                                        </p:tgtEl>
                                        <p:attrNameLst>
                                          <p:attrName>style.visibility</p:attrName>
                                        </p:attrNameLst>
                                      </p:cBhvr>
                                      <p:to>
                                        <p:strVal val="visible"/>
                                      </p:to>
                                    </p:set>
                                    <p:animEffect transition="in" filter="fade">
                                      <p:cBhvr>
                                        <p:cTn id="72" dur="500"/>
                                        <p:tgtEl>
                                          <p:spTgt spid="74"/>
                                        </p:tgtEl>
                                      </p:cBhvr>
                                    </p:animEffect>
                                  </p:childTnLst>
                                </p:cTn>
                              </p:par>
                            </p:childTnLst>
                          </p:cTn>
                        </p:par>
                        <p:par>
                          <p:cTn id="73" fill="hold">
                            <p:stCondLst>
                              <p:cond delay="500"/>
                            </p:stCondLst>
                            <p:childTnLst>
                              <p:par>
                                <p:cTn id="74" presetID="22" presetClass="entr" presetSubtype="8" fill="hold" nodeType="afterEffect">
                                  <p:stCondLst>
                                    <p:cond delay="0"/>
                                  </p:stCondLst>
                                  <p:childTnLst>
                                    <p:set>
                                      <p:cBhvr>
                                        <p:cTn id="75" dur="1" fill="hold">
                                          <p:stCondLst>
                                            <p:cond delay="0"/>
                                          </p:stCondLst>
                                        </p:cTn>
                                        <p:tgtEl>
                                          <p:spTgt spid="58"/>
                                        </p:tgtEl>
                                        <p:attrNameLst>
                                          <p:attrName>style.visibility</p:attrName>
                                        </p:attrNameLst>
                                      </p:cBhvr>
                                      <p:to>
                                        <p:strVal val="visible"/>
                                      </p:to>
                                    </p:set>
                                    <p:animEffect transition="in" filter="wipe(left)">
                                      <p:cBhvr>
                                        <p:cTn id="76"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p:bldP spid="73" grpId="0"/>
      <p:bldP spid="74" grpId="0"/>
      <p:bldP spid="75" grpId="0"/>
      <p:bldP spid="76" grpId="0"/>
      <p:bldP spid="7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4C28-7986-4CB6-B971-2C380154886E}"/>
              </a:ext>
            </a:extLst>
          </p:cNvPr>
          <p:cNvSpPr>
            <a:spLocks noGrp="1"/>
          </p:cNvSpPr>
          <p:nvPr>
            <p:ph type="ctrTitle"/>
          </p:nvPr>
        </p:nvSpPr>
        <p:spPr>
          <a:xfrm>
            <a:off x="407987" y="1890228"/>
            <a:ext cx="11376025" cy="2387600"/>
          </a:xfrm>
        </p:spPr>
        <p:txBody>
          <a:bodyPr>
            <a:normAutofit/>
          </a:bodyPr>
          <a:lstStyle/>
          <a:p>
            <a:r>
              <a:rPr lang="en-US" sz="3200" dirty="0">
                <a:solidFill>
                  <a:schemeClr val="bg1"/>
                </a:solidFill>
              </a:rPr>
              <a:t>Can one size fit all?</a:t>
            </a:r>
          </a:p>
        </p:txBody>
      </p:sp>
      <p:pic>
        <p:nvPicPr>
          <p:cNvPr id="6" name="Billede 2">
            <a:extLst>
              <a:ext uri="{FF2B5EF4-FFF2-40B4-BE49-F238E27FC236}">
                <a16:creationId xmlns:a16="http://schemas.microsoft.com/office/drawing/2014/main" id="{0201025F-59EB-D04C-AE93-FB2693C0615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844824"/>
            <a:ext cx="12192000" cy="1197703"/>
          </a:xfrm>
          <a:prstGeom prst="rect">
            <a:avLst/>
          </a:prstGeom>
        </p:spPr>
      </p:pic>
      <p:pic>
        <p:nvPicPr>
          <p:cNvPr id="7" name="Billede 12">
            <a:extLst>
              <a:ext uri="{FF2B5EF4-FFF2-40B4-BE49-F238E27FC236}">
                <a16:creationId xmlns:a16="http://schemas.microsoft.com/office/drawing/2014/main" id="{90FBD845-8C6C-0045-8148-CD72AD8FB186}"/>
              </a:ext>
            </a:extLst>
          </p:cNvPr>
          <p:cNvPicPr>
            <a:picLocks noChangeAspect="1"/>
          </p:cNvPicPr>
          <p:nvPr/>
        </p:nvPicPr>
        <p:blipFill>
          <a:blip r:embed="rId4">
            <a:grayscl/>
          </a:blip>
          <a:stretch>
            <a:fillRect/>
          </a:stretch>
        </p:blipFill>
        <p:spPr>
          <a:xfrm>
            <a:off x="9211449" y="3429000"/>
            <a:ext cx="2572563" cy="2572563"/>
          </a:xfrm>
          <a:prstGeom prst="rect">
            <a:avLst/>
          </a:prstGeom>
        </p:spPr>
      </p:pic>
      <p:pic>
        <p:nvPicPr>
          <p:cNvPr id="8" name="Billede 7">
            <a:extLst>
              <a:ext uri="{FF2B5EF4-FFF2-40B4-BE49-F238E27FC236}">
                <a16:creationId xmlns:a16="http://schemas.microsoft.com/office/drawing/2014/main" id="{5497786F-FF2A-D54E-B6C6-B0AD70DEF723}"/>
              </a:ext>
            </a:extLst>
          </p:cNvPr>
          <p:cNvPicPr>
            <a:picLocks noChangeAspect="1"/>
          </p:cNvPicPr>
          <p:nvPr/>
        </p:nvPicPr>
        <p:blipFill>
          <a:blip r:embed="rId5"/>
          <a:stretch>
            <a:fillRect/>
          </a:stretch>
        </p:blipFill>
        <p:spPr>
          <a:xfrm>
            <a:off x="9561785" y="4102076"/>
            <a:ext cx="1871889" cy="1226410"/>
          </a:xfrm>
          <a:prstGeom prst="rect">
            <a:avLst/>
          </a:prstGeom>
        </p:spPr>
      </p:pic>
    </p:spTree>
    <p:extLst>
      <p:ext uri="{BB962C8B-B14F-4D97-AF65-F5344CB8AC3E}">
        <p14:creationId xmlns:p14="http://schemas.microsoft.com/office/powerpoint/2010/main" val="1397480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B13C06B7-DDD3-F74E-9649-FB7A7DCE686F}"/>
              </a:ext>
            </a:extLst>
          </p:cNvPr>
          <p:cNvPicPr>
            <a:picLocks noChangeAspect="1"/>
          </p:cNvPicPr>
          <p:nvPr/>
        </p:nvPicPr>
        <p:blipFill rotWithShape="1">
          <a:blip r:embed="rId2"/>
          <a:srcRect l="1" t="13296" r="786" b="16296"/>
          <a:stretch/>
        </p:blipFill>
        <p:spPr>
          <a:xfrm>
            <a:off x="0" y="-287546"/>
            <a:ext cx="12192000" cy="5766726"/>
          </a:xfrm>
          <a:prstGeom prst="rect">
            <a:avLst/>
          </a:prstGeom>
        </p:spPr>
      </p:pic>
      <p:pic>
        <p:nvPicPr>
          <p:cNvPr id="7" name="Billede 6">
            <a:extLst>
              <a:ext uri="{FF2B5EF4-FFF2-40B4-BE49-F238E27FC236}">
                <a16:creationId xmlns:a16="http://schemas.microsoft.com/office/drawing/2014/main" id="{7BC8655F-76A8-E34C-A954-5E8358C674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34499" y="404813"/>
            <a:ext cx="4495800" cy="2514600"/>
          </a:xfrm>
          <a:prstGeom prst="rect">
            <a:avLst/>
          </a:prstGeom>
        </p:spPr>
      </p:pic>
      <p:sp>
        <p:nvSpPr>
          <p:cNvPr id="8" name="Rectangle 4">
            <a:extLst>
              <a:ext uri="{FF2B5EF4-FFF2-40B4-BE49-F238E27FC236}">
                <a16:creationId xmlns:a16="http://schemas.microsoft.com/office/drawing/2014/main" id="{969A1EFF-F045-CB43-8928-B6797523F5F4}"/>
              </a:ext>
            </a:extLst>
          </p:cNvPr>
          <p:cNvSpPr/>
          <p:nvPr/>
        </p:nvSpPr>
        <p:spPr>
          <a:xfrm>
            <a:off x="9634888" y="1408112"/>
            <a:ext cx="1876927"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Clean desk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 philosophy</a:t>
            </a:r>
            <a:endParaRPr kumimoji="0" lang="da-DK" sz="2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06812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275C1F2E-FF38-9D48-B46E-CB75D5E45552}"/>
              </a:ext>
            </a:extLst>
          </p:cNvPr>
          <p:cNvPicPr>
            <a:picLocks noChangeAspect="1"/>
          </p:cNvPicPr>
          <p:nvPr/>
        </p:nvPicPr>
        <p:blipFill rotWithShape="1">
          <a:blip r:embed="rId2"/>
          <a:srcRect l="8480" t="20269" b="17917"/>
          <a:stretch/>
        </p:blipFill>
        <p:spPr>
          <a:xfrm>
            <a:off x="0" y="0"/>
            <a:ext cx="12192000" cy="5488388"/>
          </a:xfrm>
          <a:prstGeom prst="rect">
            <a:avLst/>
          </a:prstGeom>
        </p:spPr>
      </p:pic>
      <p:pic>
        <p:nvPicPr>
          <p:cNvPr id="8" name="Billede 7">
            <a:extLst>
              <a:ext uri="{FF2B5EF4-FFF2-40B4-BE49-F238E27FC236}">
                <a16:creationId xmlns:a16="http://schemas.microsoft.com/office/drawing/2014/main" id="{F8C0AC53-570C-674E-A80A-6F12850DBA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0594" y="-28870"/>
            <a:ext cx="4495800" cy="2514600"/>
          </a:xfrm>
          <a:prstGeom prst="rect">
            <a:avLst/>
          </a:prstGeom>
        </p:spPr>
      </p:pic>
      <p:sp>
        <p:nvSpPr>
          <p:cNvPr id="9" name="Rectangle 4">
            <a:extLst>
              <a:ext uri="{FF2B5EF4-FFF2-40B4-BE49-F238E27FC236}">
                <a16:creationId xmlns:a16="http://schemas.microsoft.com/office/drawing/2014/main" id="{DC94DB89-45B6-B040-BB85-ADC0B9985BEF}"/>
              </a:ext>
            </a:extLst>
          </p:cNvPr>
          <p:cNvSpPr/>
          <p:nvPr/>
        </p:nvSpPr>
        <p:spPr>
          <a:xfrm>
            <a:off x="8450983" y="974429"/>
            <a:ext cx="1876927"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Clean desk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 philosophy</a:t>
            </a:r>
            <a:endParaRPr kumimoji="0" lang="da-DK" sz="2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0552334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474A7026-D716-2F4C-B8DA-69914A0B80A9}"/>
              </a:ext>
            </a:extLst>
          </p:cNvPr>
          <p:cNvPicPr>
            <a:picLocks noChangeAspect="1"/>
          </p:cNvPicPr>
          <p:nvPr/>
        </p:nvPicPr>
        <p:blipFill rotWithShape="1">
          <a:blip r:embed="rId2"/>
          <a:srcRect l="9842" t="24486" r="4282" b="14881"/>
          <a:stretch/>
        </p:blipFill>
        <p:spPr>
          <a:xfrm>
            <a:off x="0" y="-249045"/>
            <a:ext cx="12192000" cy="5737433"/>
          </a:xfrm>
          <a:prstGeom prst="rect">
            <a:avLst/>
          </a:prstGeom>
        </p:spPr>
      </p:pic>
      <p:pic>
        <p:nvPicPr>
          <p:cNvPr id="7" name="Billede 6">
            <a:extLst>
              <a:ext uri="{FF2B5EF4-FFF2-40B4-BE49-F238E27FC236}">
                <a16:creationId xmlns:a16="http://schemas.microsoft.com/office/drawing/2014/main" id="{1AD9C8A9-EB9A-6342-A922-0E24FA300F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3376" y="150812"/>
            <a:ext cx="4495800" cy="2514600"/>
          </a:xfrm>
          <a:prstGeom prst="rect">
            <a:avLst/>
          </a:prstGeom>
        </p:spPr>
      </p:pic>
      <p:sp>
        <p:nvSpPr>
          <p:cNvPr id="8" name="Rectangle 4">
            <a:extLst>
              <a:ext uri="{FF2B5EF4-FFF2-40B4-BE49-F238E27FC236}">
                <a16:creationId xmlns:a16="http://schemas.microsoft.com/office/drawing/2014/main" id="{A0025186-135B-A140-B2AE-F05FB3B8D5A5}"/>
              </a:ext>
            </a:extLst>
          </p:cNvPr>
          <p:cNvSpPr/>
          <p:nvPr/>
        </p:nvSpPr>
        <p:spPr>
          <a:xfrm>
            <a:off x="9663765" y="1048236"/>
            <a:ext cx="1876927" cy="1015663"/>
          </a:xfrm>
          <a:prstGeom prst="rect">
            <a:avLst/>
          </a:prstGeom>
        </p:spPr>
        <p:txBody>
          <a:bodyPr wrap="square">
            <a:spAutoFit/>
          </a:bodyPr>
          <a:lstStyle/>
          <a:p>
            <a:pPr lvl="0" algn="ctr">
              <a:defRPr/>
            </a:pPr>
            <a:r>
              <a:rPr lang="en-GB" sz="2000" b="1" dirty="0">
                <a:solidFill>
                  <a:schemeClr val="tx2"/>
                </a:solidFill>
                <a:latin typeface="Arial" panose="020B0604020202020204" pitchFamily="34" charset="0"/>
                <a:cs typeface="Arial" panose="020B0604020202020204" pitchFamily="34" charset="0"/>
              </a:rPr>
              <a:t>Your clinic </a:t>
            </a:r>
            <a:r>
              <a:rPr lang="en-GB" sz="2000" b="1" dirty="0">
                <a:solidFill>
                  <a:schemeClr val="tx2"/>
                </a:solidFill>
                <a:latin typeface="Arial Black" panose="020B0604020202020204" pitchFamily="34" charset="0"/>
                <a:cs typeface="Arial Black" panose="020B0604020202020204" pitchFamily="34" charset="0"/>
              </a:rPr>
              <a:t>made</a:t>
            </a:r>
            <a:r>
              <a:rPr lang="en-GB" sz="2000" b="1" dirty="0">
                <a:solidFill>
                  <a:schemeClr val="tx2"/>
                </a:solidFill>
                <a:latin typeface="Arial" panose="020B0604020202020204" pitchFamily="34" charset="0"/>
                <a:cs typeface="Arial" panose="020B0604020202020204" pitchFamily="34" charset="0"/>
              </a:rPr>
              <a:t> flexible </a:t>
            </a:r>
          </a:p>
        </p:txBody>
      </p:sp>
    </p:spTree>
    <p:extLst>
      <p:ext uri="{BB962C8B-B14F-4D97-AF65-F5344CB8AC3E}">
        <p14:creationId xmlns:p14="http://schemas.microsoft.com/office/powerpoint/2010/main" val="40907306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4E352494-1B48-3A47-BF97-1FB785DF54B6}"/>
              </a:ext>
            </a:extLst>
          </p:cNvPr>
          <p:cNvPicPr>
            <a:picLocks noChangeAspect="1"/>
          </p:cNvPicPr>
          <p:nvPr/>
        </p:nvPicPr>
        <p:blipFill rotWithShape="1">
          <a:blip r:embed="rId2"/>
          <a:srcRect l="5409" t="25662" b="10899"/>
          <a:stretch/>
        </p:blipFill>
        <p:spPr>
          <a:xfrm>
            <a:off x="-2" y="0"/>
            <a:ext cx="12192001" cy="5449887"/>
          </a:xfrm>
          <a:prstGeom prst="rect">
            <a:avLst/>
          </a:prstGeom>
        </p:spPr>
      </p:pic>
      <p:pic>
        <p:nvPicPr>
          <p:cNvPr id="7" name="Billede 6">
            <a:extLst>
              <a:ext uri="{FF2B5EF4-FFF2-40B4-BE49-F238E27FC236}">
                <a16:creationId xmlns:a16="http://schemas.microsoft.com/office/drawing/2014/main" id="{EB2F9A11-C127-2C41-98B1-EF3F62EEE9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3376" y="1155171"/>
            <a:ext cx="4495800" cy="2514600"/>
          </a:xfrm>
          <a:prstGeom prst="rect">
            <a:avLst/>
          </a:prstGeom>
        </p:spPr>
      </p:pic>
      <p:sp>
        <p:nvSpPr>
          <p:cNvPr id="8" name="Rectangle 4">
            <a:extLst>
              <a:ext uri="{FF2B5EF4-FFF2-40B4-BE49-F238E27FC236}">
                <a16:creationId xmlns:a16="http://schemas.microsoft.com/office/drawing/2014/main" id="{E319B686-7B72-DA4E-B3FF-E2A71B5C02C0}"/>
              </a:ext>
            </a:extLst>
          </p:cNvPr>
          <p:cNvSpPr/>
          <p:nvPr/>
        </p:nvSpPr>
        <p:spPr>
          <a:xfrm>
            <a:off x="9663765" y="1975590"/>
            <a:ext cx="1876927" cy="1015663"/>
          </a:xfrm>
          <a:prstGeom prst="rect">
            <a:avLst/>
          </a:prstGeom>
        </p:spPr>
        <p:txBody>
          <a:bodyPr wrap="square">
            <a:spAutoFit/>
          </a:bodyPr>
          <a:lstStyle/>
          <a:p>
            <a:pPr lvl="0" algn="ctr">
              <a:defRPr/>
            </a:pPr>
            <a:r>
              <a:rPr lang="en-US" sz="2000" b="1" dirty="0">
                <a:solidFill>
                  <a:schemeClr val="tx2"/>
                </a:solidFill>
                <a:latin typeface="Arial" panose="020B0604020202020204" pitchFamily="34" charset="0"/>
                <a:cs typeface="Arial" panose="020B0604020202020204" pitchFamily="34" charset="0"/>
              </a:rPr>
              <a:t>Fitting </a:t>
            </a:r>
          </a:p>
          <a:p>
            <a:pPr lvl="0" algn="ctr">
              <a:defRPr/>
            </a:pPr>
            <a:r>
              <a:rPr lang="en-US" sz="2000" b="1" dirty="0">
                <a:solidFill>
                  <a:schemeClr val="tx2"/>
                </a:solidFill>
                <a:latin typeface="Arial Black" panose="020B0604020202020204" pitchFamily="34" charset="0"/>
                <a:cs typeface="Arial Black" panose="020B0604020202020204" pitchFamily="34" charset="0"/>
              </a:rPr>
              <a:t>made</a:t>
            </a:r>
            <a:r>
              <a:rPr lang="en-US" sz="2000" b="1" dirty="0">
                <a:solidFill>
                  <a:schemeClr val="tx2"/>
                </a:solidFill>
                <a:latin typeface="Arial" panose="020B0604020202020204" pitchFamily="34" charset="0"/>
                <a:cs typeface="Arial" panose="020B0604020202020204" pitchFamily="34" charset="0"/>
              </a:rPr>
              <a:t> compact</a:t>
            </a:r>
          </a:p>
        </p:txBody>
      </p:sp>
    </p:spTree>
    <p:extLst>
      <p:ext uri="{BB962C8B-B14F-4D97-AF65-F5344CB8AC3E}">
        <p14:creationId xmlns:p14="http://schemas.microsoft.com/office/powerpoint/2010/main" val="428938592"/>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1E491DDD-4413-3B45-94EF-1A8AC125B7C5}"/>
              </a:ext>
            </a:extLst>
          </p:cNvPr>
          <p:cNvPicPr>
            <a:picLocks noChangeAspect="1"/>
          </p:cNvPicPr>
          <p:nvPr/>
        </p:nvPicPr>
        <p:blipFill rotWithShape="1">
          <a:blip r:embed="rId2"/>
          <a:srcRect t="33430" r="6982" b="4185"/>
          <a:stretch/>
        </p:blipFill>
        <p:spPr>
          <a:xfrm>
            <a:off x="0" y="0"/>
            <a:ext cx="12192000" cy="5449887"/>
          </a:xfrm>
          <a:prstGeom prst="rect">
            <a:avLst/>
          </a:prstGeom>
        </p:spPr>
      </p:pic>
      <p:pic>
        <p:nvPicPr>
          <p:cNvPr id="8" name="Billede 12">
            <a:extLst>
              <a:ext uri="{FF2B5EF4-FFF2-40B4-BE49-F238E27FC236}">
                <a16:creationId xmlns:a16="http://schemas.microsoft.com/office/drawing/2014/main" id="{BC00DDF5-00AE-6E48-B0F9-33EB25D043BC}"/>
              </a:ext>
            </a:extLst>
          </p:cNvPr>
          <p:cNvPicPr>
            <a:picLocks noChangeAspect="1"/>
          </p:cNvPicPr>
          <p:nvPr/>
        </p:nvPicPr>
        <p:blipFill>
          <a:blip r:embed="rId3">
            <a:grayscl/>
          </a:blip>
          <a:stretch>
            <a:fillRect/>
          </a:stretch>
        </p:blipFill>
        <p:spPr>
          <a:xfrm>
            <a:off x="3170328" y="158144"/>
            <a:ext cx="2186559" cy="2186559"/>
          </a:xfrm>
          <a:prstGeom prst="rect">
            <a:avLst/>
          </a:prstGeom>
        </p:spPr>
      </p:pic>
      <p:sp>
        <p:nvSpPr>
          <p:cNvPr id="9" name="TextBox 4">
            <a:extLst>
              <a:ext uri="{FF2B5EF4-FFF2-40B4-BE49-F238E27FC236}">
                <a16:creationId xmlns:a16="http://schemas.microsoft.com/office/drawing/2014/main" id="{2F5C1C29-7867-D149-9837-23483259A897}"/>
              </a:ext>
            </a:extLst>
          </p:cNvPr>
          <p:cNvSpPr txBox="1"/>
          <p:nvPr/>
        </p:nvSpPr>
        <p:spPr>
          <a:xfrm>
            <a:off x="3416662" y="801227"/>
            <a:ext cx="169389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Pediatrics </a:t>
            </a:r>
            <a:r>
              <a:rPr kumimoji="0" lang="en-US" sz="2000" b="1" u="none" strike="noStrike" kern="1200" cap="none" spc="0" normalizeH="0" baseline="0" noProof="0" dirty="0">
                <a:ln>
                  <a:noFill/>
                </a:ln>
                <a:solidFill>
                  <a:srgbClr val="000000"/>
                </a:solidFill>
                <a:effectLst/>
                <a:uLnTx/>
                <a:uFillTx/>
                <a:latin typeface="Arial Black" panose="020B0604020202020204" pitchFamily="34" charset="0"/>
                <a:cs typeface="Arial Black" panose="020B0604020202020204" pitchFamily="34" charset="0"/>
              </a:rPr>
              <a:t>made</a:t>
            </a: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easy </a:t>
            </a:r>
          </a:p>
        </p:txBody>
      </p:sp>
    </p:spTree>
    <p:extLst>
      <p:ext uri="{BB962C8B-B14F-4D97-AF65-F5344CB8AC3E}">
        <p14:creationId xmlns:p14="http://schemas.microsoft.com/office/powerpoint/2010/main" val="1272810135"/>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1A36D8E5-6D61-0047-A041-64C1F2EAE2C2}"/>
              </a:ext>
            </a:extLst>
          </p:cNvPr>
          <p:cNvPicPr>
            <a:picLocks noChangeAspect="1"/>
          </p:cNvPicPr>
          <p:nvPr/>
        </p:nvPicPr>
        <p:blipFill rotWithShape="1">
          <a:blip r:embed="rId2"/>
          <a:srcRect t="39011" b="31209"/>
          <a:stretch/>
        </p:blipFill>
        <p:spPr>
          <a:xfrm>
            <a:off x="0" y="0"/>
            <a:ext cx="12192000" cy="5446040"/>
          </a:xfrm>
          <a:prstGeom prst="rect">
            <a:avLst/>
          </a:prstGeom>
        </p:spPr>
      </p:pic>
      <p:pic>
        <p:nvPicPr>
          <p:cNvPr id="7" name="Billede 12">
            <a:extLst>
              <a:ext uri="{FF2B5EF4-FFF2-40B4-BE49-F238E27FC236}">
                <a16:creationId xmlns:a16="http://schemas.microsoft.com/office/drawing/2014/main" id="{A4F763D5-EB75-F440-A4B9-7FD847F2F09B}"/>
              </a:ext>
            </a:extLst>
          </p:cNvPr>
          <p:cNvPicPr>
            <a:picLocks noChangeAspect="1"/>
          </p:cNvPicPr>
          <p:nvPr/>
        </p:nvPicPr>
        <p:blipFill>
          <a:blip r:embed="rId3">
            <a:grayscl/>
          </a:blip>
          <a:stretch>
            <a:fillRect/>
          </a:stretch>
        </p:blipFill>
        <p:spPr>
          <a:xfrm>
            <a:off x="2376780" y="1859622"/>
            <a:ext cx="2186559" cy="2186559"/>
          </a:xfrm>
          <a:prstGeom prst="rect">
            <a:avLst/>
          </a:prstGeom>
        </p:spPr>
      </p:pic>
      <p:sp>
        <p:nvSpPr>
          <p:cNvPr id="8" name="Rectangle 4">
            <a:extLst>
              <a:ext uri="{FF2B5EF4-FFF2-40B4-BE49-F238E27FC236}">
                <a16:creationId xmlns:a16="http://schemas.microsoft.com/office/drawing/2014/main" id="{94B5CFA5-9632-1047-86FA-C7950F2CA695}"/>
              </a:ext>
            </a:extLst>
          </p:cNvPr>
          <p:cNvSpPr/>
          <p:nvPr/>
        </p:nvSpPr>
        <p:spPr>
          <a:xfrm>
            <a:off x="2199247" y="2608583"/>
            <a:ext cx="2560873"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‘All-in-one-box’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solution</a:t>
            </a:r>
            <a:endParaRPr kumimoji="0" lang="en-US" sz="2000" b="1"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8002955"/>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72076676-E2BA-894D-A7EE-6279223D529E}"/>
              </a:ext>
            </a:extLst>
          </p:cNvPr>
          <p:cNvSpPr/>
          <p:nvPr/>
        </p:nvSpPr>
        <p:spPr>
          <a:xfrm>
            <a:off x="0" y="0"/>
            <a:ext cx="12192000" cy="54791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pic>
        <p:nvPicPr>
          <p:cNvPr id="8" name="Billede 2">
            <a:extLst>
              <a:ext uri="{FF2B5EF4-FFF2-40B4-BE49-F238E27FC236}">
                <a16:creationId xmlns:a16="http://schemas.microsoft.com/office/drawing/2014/main" id="{A4C6F284-3C32-7543-94C2-D8A176D9BDD5}"/>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15" y="4000781"/>
            <a:ext cx="12192000" cy="1197703"/>
          </a:xfrm>
          <a:prstGeom prst="rect">
            <a:avLst/>
          </a:prstGeom>
        </p:spPr>
      </p:pic>
      <p:sp>
        <p:nvSpPr>
          <p:cNvPr id="9" name="Rektangel 8">
            <a:extLst>
              <a:ext uri="{FF2B5EF4-FFF2-40B4-BE49-F238E27FC236}">
                <a16:creationId xmlns:a16="http://schemas.microsoft.com/office/drawing/2014/main" id="{E10EDD83-B113-6045-BBA1-A95348CDB194}"/>
              </a:ext>
            </a:extLst>
          </p:cNvPr>
          <p:cNvSpPr/>
          <p:nvPr/>
        </p:nvSpPr>
        <p:spPr>
          <a:xfrm>
            <a:off x="407988" y="703658"/>
            <a:ext cx="4241015" cy="2862322"/>
          </a:xfrm>
          <a:prstGeom prst="rect">
            <a:avLst/>
          </a:prstGeom>
        </p:spPr>
        <p:txBody>
          <a:bodyPr wrap="square">
            <a:spAutoFit/>
          </a:bodyPr>
          <a:lstStyle/>
          <a:p>
            <a:pPr lvl="0">
              <a:defRPr/>
            </a:pPr>
            <a:r>
              <a:rPr lang="en-GB" sz="6000" dirty="0">
                <a:solidFill>
                  <a:schemeClr val="tx2"/>
                </a:solidFill>
                <a:latin typeface="Arial" panose="020B0604020202020204" pitchFamily="34" charset="0"/>
                <a:cs typeface="Arial" panose="020B0604020202020204" pitchFamily="34" charset="0"/>
              </a:rPr>
              <a:t>Software</a:t>
            </a:r>
          </a:p>
          <a:p>
            <a:pPr lvl="0">
              <a:defRPr/>
            </a:pPr>
            <a:r>
              <a:rPr lang="en-GB" sz="6000" b="1" dirty="0">
                <a:solidFill>
                  <a:schemeClr val="tx2"/>
                </a:solidFill>
                <a:latin typeface="Arial" panose="020B0604020202020204" pitchFamily="34" charset="0"/>
                <a:cs typeface="Arial" panose="020B0604020202020204" pitchFamily="34" charset="0"/>
              </a:rPr>
              <a:t>made</a:t>
            </a:r>
            <a:r>
              <a:rPr lang="en-GB" sz="6000" dirty="0">
                <a:solidFill>
                  <a:schemeClr val="tx2"/>
                </a:solidFill>
                <a:latin typeface="Arial" panose="020B0604020202020204" pitchFamily="34" charset="0"/>
                <a:cs typeface="Arial" panose="020B0604020202020204" pitchFamily="34" charset="0"/>
              </a:rPr>
              <a:t> </a:t>
            </a:r>
          </a:p>
          <a:p>
            <a:pPr lvl="0">
              <a:defRPr/>
            </a:pPr>
            <a:r>
              <a:rPr lang="en-GB" sz="6000" dirty="0">
                <a:solidFill>
                  <a:schemeClr val="tx2"/>
                </a:solidFill>
                <a:latin typeface="Arial" panose="020B0604020202020204" pitchFamily="34" charset="0"/>
                <a:cs typeface="Arial" panose="020B0604020202020204" pitchFamily="34" charset="0"/>
              </a:rPr>
              <a:t>human </a:t>
            </a:r>
          </a:p>
        </p:txBody>
      </p:sp>
      <p:pic>
        <p:nvPicPr>
          <p:cNvPr id="10" name="Billede 9" descr="Et billede, der indeholder printer, indendørs, bord, sidder&#10;&#10;Automatisk genereret beskrivelse">
            <a:extLst>
              <a:ext uri="{FF2B5EF4-FFF2-40B4-BE49-F238E27FC236}">
                <a16:creationId xmlns:a16="http://schemas.microsoft.com/office/drawing/2014/main" id="{7E258434-5B87-EC44-8AF3-10997E36D198}"/>
              </a:ext>
            </a:extLst>
          </p:cNvPr>
          <p:cNvPicPr>
            <a:picLocks noChangeAspect="1"/>
          </p:cNvPicPr>
          <p:nvPr/>
        </p:nvPicPr>
        <p:blipFill>
          <a:blip r:embed="rId4"/>
          <a:stretch>
            <a:fillRect/>
          </a:stretch>
        </p:blipFill>
        <p:spPr>
          <a:xfrm>
            <a:off x="5214196" y="-897267"/>
            <a:ext cx="7875583" cy="7875583"/>
          </a:xfrm>
          <a:prstGeom prst="rect">
            <a:avLst/>
          </a:prstGeom>
        </p:spPr>
      </p:pic>
    </p:spTree>
    <p:extLst>
      <p:ext uri="{BB962C8B-B14F-4D97-AF65-F5344CB8AC3E}">
        <p14:creationId xmlns:p14="http://schemas.microsoft.com/office/powerpoint/2010/main" val="34360583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ktangel 16">
            <a:extLst>
              <a:ext uri="{FF2B5EF4-FFF2-40B4-BE49-F238E27FC236}">
                <a16:creationId xmlns:a16="http://schemas.microsoft.com/office/drawing/2014/main" id="{11AD746F-1FED-A541-BD7E-504F2FCCE0F3}"/>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pic>
        <p:nvPicPr>
          <p:cNvPr id="21" name="Picture 11">
            <a:extLst>
              <a:ext uri="{FF2B5EF4-FFF2-40B4-BE49-F238E27FC236}">
                <a16:creationId xmlns:a16="http://schemas.microsoft.com/office/drawing/2014/main" id="{02FF2980-E9EA-E14B-8C65-647CD6939FC1}"/>
              </a:ext>
            </a:extLst>
          </p:cNvPr>
          <p:cNvPicPr preferRelativeResize="0">
            <a:picLocks noChangeAspect="1"/>
          </p:cNvPicPr>
          <p:nvPr/>
        </p:nvPicPr>
        <p:blipFill>
          <a:blip r:embed="rId3"/>
          <a:stretch>
            <a:fillRect/>
          </a:stretch>
        </p:blipFill>
        <p:spPr>
          <a:xfrm>
            <a:off x="7344356" y="668409"/>
            <a:ext cx="4659314" cy="2761614"/>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a:scene3d>
            <a:camera prst="isometricOffAxis2Left"/>
            <a:lightRig rig="threePt" dir="t"/>
          </a:scene3d>
        </p:spPr>
      </p:pic>
      <p:pic>
        <p:nvPicPr>
          <p:cNvPr id="22" name="Picture 12">
            <a:extLst>
              <a:ext uri="{FF2B5EF4-FFF2-40B4-BE49-F238E27FC236}">
                <a16:creationId xmlns:a16="http://schemas.microsoft.com/office/drawing/2014/main" id="{297F7F01-1120-BD4C-BC8E-DD5A21D0F383}"/>
              </a:ext>
            </a:extLst>
          </p:cNvPr>
          <p:cNvPicPr preferRelativeResize="0">
            <a:picLocks noChangeAspect="1"/>
          </p:cNvPicPr>
          <p:nvPr/>
        </p:nvPicPr>
        <p:blipFill>
          <a:blip r:embed="rId4"/>
          <a:stretch>
            <a:fillRect/>
          </a:stretch>
        </p:blipFill>
        <p:spPr>
          <a:xfrm>
            <a:off x="5458819" y="4223969"/>
            <a:ext cx="4728299" cy="2803876"/>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a:scene3d>
            <a:camera prst="isometricOffAxis2Left"/>
            <a:lightRig rig="threePt" dir="t"/>
          </a:scene3d>
        </p:spPr>
      </p:pic>
      <p:pic>
        <p:nvPicPr>
          <p:cNvPr id="23" name="Picture 13">
            <a:extLst>
              <a:ext uri="{FF2B5EF4-FFF2-40B4-BE49-F238E27FC236}">
                <a16:creationId xmlns:a16="http://schemas.microsoft.com/office/drawing/2014/main" id="{AFCE1F54-B885-B444-B836-B18F5F178944}"/>
              </a:ext>
            </a:extLst>
          </p:cNvPr>
          <p:cNvPicPr preferRelativeResize="0">
            <a:picLocks noChangeAspect="1"/>
          </p:cNvPicPr>
          <p:nvPr/>
        </p:nvPicPr>
        <p:blipFill>
          <a:blip r:embed="rId5"/>
          <a:stretch>
            <a:fillRect/>
          </a:stretch>
        </p:blipFill>
        <p:spPr>
          <a:xfrm>
            <a:off x="3022289" y="4998389"/>
            <a:ext cx="4649528" cy="2755814"/>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a:scene3d>
            <a:camera prst="isometricOffAxis2Left"/>
            <a:lightRig rig="threePt" dir="t"/>
          </a:scene3d>
        </p:spPr>
      </p:pic>
      <p:pic>
        <p:nvPicPr>
          <p:cNvPr id="24" name="Picture 14">
            <a:extLst>
              <a:ext uri="{FF2B5EF4-FFF2-40B4-BE49-F238E27FC236}">
                <a16:creationId xmlns:a16="http://schemas.microsoft.com/office/drawing/2014/main" id="{05C130CC-E89E-9749-964B-300C855482E1}"/>
              </a:ext>
            </a:extLst>
          </p:cNvPr>
          <p:cNvPicPr preferRelativeResize="0">
            <a:picLocks noChangeAspect="1"/>
          </p:cNvPicPr>
          <p:nvPr/>
        </p:nvPicPr>
        <p:blipFill>
          <a:blip r:embed="rId6"/>
          <a:stretch>
            <a:fillRect/>
          </a:stretch>
        </p:blipFill>
        <p:spPr>
          <a:xfrm>
            <a:off x="199161" y="5537922"/>
            <a:ext cx="4422750" cy="2612187"/>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a:scene3d>
            <a:camera prst="isometricOffAxis2Left"/>
            <a:lightRig rig="threePt" dir="t"/>
          </a:scene3d>
        </p:spPr>
      </p:pic>
      <p:sp>
        <p:nvSpPr>
          <p:cNvPr id="25" name="TextBox 2">
            <a:extLst>
              <a:ext uri="{FF2B5EF4-FFF2-40B4-BE49-F238E27FC236}">
                <a16:creationId xmlns:a16="http://schemas.microsoft.com/office/drawing/2014/main" id="{E7507BFD-890D-2245-9DE5-C976B929823B}"/>
              </a:ext>
            </a:extLst>
          </p:cNvPr>
          <p:cNvSpPr txBox="1"/>
          <p:nvPr/>
        </p:nvSpPr>
        <p:spPr>
          <a:xfrm>
            <a:off x="8729118" y="152745"/>
            <a:ext cx="3228538"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Hearing</a:t>
            </a:r>
            <a:r>
              <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instrument </a:t>
            </a:r>
            <a:r>
              <a:rPr kumimoji="0" lang="da-DK"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testing</a:t>
            </a:r>
            <a:endPar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6" name="TextBox 3">
            <a:extLst>
              <a:ext uri="{FF2B5EF4-FFF2-40B4-BE49-F238E27FC236}">
                <a16:creationId xmlns:a16="http://schemas.microsoft.com/office/drawing/2014/main" id="{AA6696CD-2A23-8C40-BA09-36CA6EC553FA}"/>
              </a:ext>
            </a:extLst>
          </p:cNvPr>
          <p:cNvSpPr txBox="1"/>
          <p:nvPr/>
        </p:nvSpPr>
        <p:spPr>
          <a:xfrm>
            <a:off x="3785658" y="803896"/>
            <a:ext cx="2340705"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Real-</a:t>
            </a:r>
            <a:r>
              <a:rPr kumimoji="0" lang="da-DK"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ear</a:t>
            </a:r>
            <a:r>
              <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kumimoji="0" lang="da-DK"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measurement</a:t>
            </a:r>
            <a:r>
              <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p:txBody>
      </p:sp>
      <p:sp>
        <p:nvSpPr>
          <p:cNvPr id="27" name="TextBox 4">
            <a:extLst>
              <a:ext uri="{FF2B5EF4-FFF2-40B4-BE49-F238E27FC236}">
                <a16:creationId xmlns:a16="http://schemas.microsoft.com/office/drawing/2014/main" id="{699A0D36-2FF4-1D46-8676-F6B53782B2DE}"/>
              </a:ext>
            </a:extLst>
          </p:cNvPr>
          <p:cNvSpPr txBox="1"/>
          <p:nvPr/>
        </p:nvSpPr>
        <p:spPr>
          <a:xfrm>
            <a:off x="1897026" y="1610826"/>
            <a:ext cx="3358368"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Visible speech </a:t>
            </a:r>
            <a:r>
              <a:rPr kumimoji="0" lang="da-DK"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mapping</a:t>
            </a:r>
            <a:r>
              <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p:txBody>
      </p:sp>
      <p:sp>
        <p:nvSpPr>
          <p:cNvPr id="28" name="TextBox 5">
            <a:extLst>
              <a:ext uri="{FF2B5EF4-FFF2-40B4-BE49-F238E27FC236}">
                <a16:creationId xmlns:a16="http://schemas.microsoft.com/office/drawing/2014/main" id="{0226EAEF-E5A8-BF4F-964F-9197A6E4339C}"/>
              </a:ext>
            </a:extLst>
          </p:cNvPr>
          <p:cNvSpPr txBox="1"/>
          <p:nvPr/>
        </p:nvSpPr>
        <p:spPr>
          <a:xfrm>
            <a:off x="406800" y="2374100"/>
            <a:ext cx="2304256" cy="24622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Audiometry</a:t>
            </a:r>
            <a:endParaRPr kumimoji="0" lang="da-DK"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9" name="Title 1">
            <a:extLst>
              <a:ext uri="{FF2B5EF4-FFF2-40B4-BE49-F238E27FC236}">
                <a16:creationId xmlns:a16="http://schemas.microsoft.com/office/drawing/2014/main" id="{BB93BC9B-EFF5-6F42-B3E6-DD1A6717A9B5}"/>
              </a:ext>
            </a:extLst>
          </p:cNvPr>
          <p:cNvSpPr txBox="1">
            <a:spLocks/>
          </p:cNvSpPr>
          <p:nvPr/>
        </p:nvSpPr>
        <p:spPr>
          <a:xfrm>
            <a:off x="407988" y="410550"/>
            <a:ext cx="10620287" cy="1285875"/>
          </a:xfrm>
          <a:prstGeom prst="rect">
            <a:avLst/>
          </a:prstGeom>
        </p:spPr>
        <p:txBody>
          <a:bodyPr vert="horz" lIns="0" tIns="0" rIns="0" bIns="0" rtlCol="0" anchor="t" anchorCtr="0">
            <a:normAutofit/>
          </a:bodyPr>
          <a:lst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da-DK" sz="3200" b="0" i="0" u="none" strike="noStrike" kern="1200" cap="none" spc="0" normalizeH="0" baseline="0" noProof="0" dirty="0" err="1">
                <a:ln>
                  <a:noFill/>
                </a:ln>
                <a:effectLst/>
                <a:uLnTx/>
                <a:uFillTx/>
                <a:latin typeface="Arial" panose="020B0604020202020204" pitchFamily="34" charset="0"/>
                <a:ea typeface="+mj-ea"/>
                <a:cs typeface="Arial" panose="020B0604020202020204" pitchFamily="34" charset="0"/>
              </a:rPr>
              <a:t>Affinity</a:t>
            </a:r>
            <a:r>
              <a:rPr kumimoji="0" lang="da-DK" sz="32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 Suite</a:t>
            </a:r>
          </a:p>
        </p:txBody>
      </p:sp>
      <p:sp>
        <p:nvSpPr>
          <p:cNvPr id="30" name="Rektangel 29">
            <a:extLst>
              <a:ext uri="{FF2B5EF4-FFF2-40B4-BE49-F238E27FC236}">
                <a16:creationId xmlns:a16="http://schemas.microsoft.com/office/drawing/2014/main" id="{DFFBA5AA-A1B7-EF42-BB20-9073D75E5FFC}"/>
              </a:ext>
            </a:extLst>
          </p:cNvPr>
          <p:cNvSpPr/>
          <p:nvPr/>
        </p:nvSpPr>
        <p:spPr>
          <a:xfrm>
            <a:off x="10108347" y="3782704"/>
            <a:ext cx="2140017" cy="1569660"/>
          </a:xfrm>
          <a:prstGeom prst="rect">
            <a:avLst/>
          </a:prstGeom>
        </p:spPr>
        <p:txBody>
          <a:bodyPr wrap="square">
            <a:spAutoFit/>
          </a:bodyPr>
          <a:lstStyle/>
          <a:p>
            <a:pPr marL="285750" lvl="0" indent="-285750">
              <a:buFont typeface="Arial" panose="020B0604020202020204" pitchFamily="34" charset="0"/>
              <a:buChar char="•"/>
              <a:defRPr/>
            </a:pPr>
            <a:r>
              <a:rPr lang="da-DK" sz="1600" dirty="0" err="1">
                <a:solidFill>
                  <a:srgbClr val="FFFFFF"/>
                </a:solidFill>
                <a:latin typeface="Arial" panose="020B0604020202020204" pitchFamily="34" charset="0"/>
                <a:cs typeface="Arial" panose="020B0604020202020204" pitchFamily="34" charset="0"/>
              </a:rPr>
              <a:t>Viot</a:t>
            </a:r>
            <a:r>
              <a:rPr lang="da-DK" sz="1600" baseline="30000" dirty="0" err="1">
                <a:solidFill>
                  <a:srgbClr val="FFFFFF"/>
                </a:solidFill>
                <a:latin typeface="Arial" panose="020B0604020202020204" pitchFamily="34" charset="0"/>
                <a:cs typeface="Arial" panose="020B0604020202020204" pitchFamily="34" charset="0"/>
              </a:rPr>
              <a:t>TM</a:t>
            </a:r>
            <a:r>
              <a:rPr lang="da-DK" sz="1600" dirty="0">
                <a:solidFill>
                  <a:srgbClr val="FFFFFF"/>
                </a:solidFill>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defRPr/>
            </a:pPr>
            <a:r>
              <a:rPr lang="da-DK" sz="1600" dirty="0" err="1">
                <a:solidFill>
                  <a:srgbClr val="FFFFFF"/>
                </a:solidFill>
                <a:latin typeface="Arial" panose="020B0604020202020204" pitchFamily="34" charset="0"/>
                <a:cs typeface="Arial" panose="020B0604020202020204" pitchFamily="34" charset="0"/>
              </a:rPr>
              <a:t>Audiometry</a:t>
            </a:r>
            <a:endParaRPr lang="da-DK" sz="1600" dirty="0">
              <a:solidFill>
                <a:srgbClr val="FFFFFF"/>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defRPr/>
            </a:pPr>
            <a:r>
              <a:rPr lang="da-DK" sz="1600" dirty="0">
                <a:solidFill>
                  <a:srgbClr val="FFFFFF"/>
                </a:solidFill>
                <a:latin typeface="Arial" panose="020B0604020202020204" pitchFamily="34" charset="0"/>
                <a:cs typeface="Arial" panose="020B0604020202020204" pitchFamily="34" charset="0"/>
              </a:rPr>
              <a:t>REM</a:t>
            </a:r>
          </a:p>
          <a:p>
            <a:pPr marL="285750" lvl="0" indent="-285750">
              <a:buFont typeface="Arial" panose="020B0604020202020204" pitchFamily="34" charset="0"/>
              <a:buChar char="•"/>
              <a:defRPr/>
            </a:pPr>
            <a:r>
              <a:rPr lang="da-DK" sz="1600" dirty="0">
                <a:solidFill>
                  <a:srgbClr val="FFFFFF"/>
                </a:solidFill>
                <a:latin typeface="Arial" panose="020B0604020202020204" pitchFamily="34" charset="0"/>
                <a:cs typeface="Arial" panose="020B0604020202020204" pitchFamily="34" charset="0"/>
              </a:rPr>
              <a:t>Visible speech </a:t>
            </a:r>
            <a:r>
              <a:rPr lang="da-DK" sz="1600" dirty="0" err="1">
                <a:solidFill>
                  <a:srgbClr val="FFFFFF"/>
                </a:solidFill>
                <a:latin typeface="Arial" panose="020B0604020202020204" pitchFamily="34" charset="0"/>
                <a:cs typeface="Arial" panose="020B0604020202020204" pitchFamily="34" charset="0"/>
              </a:rPr>
              <a:t>mapping</a:t>
            </a:r>
            <a:endParaRPr lang="da-DK" sz="1600" dirty="0">
              <a:solidFill>
                <a:srgbClr val="FFFFFF"/>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defRPr/>
            </a:pPr>
            <a:r>
              <a:rPr lang="da-DK" sz="1600" dirty="0">
                <a:solidFill>
                  <a:srgbClr val="FFFFFF"/>
                </a:solidFill>
                <a:latin typeface="Arial" panose="020B0604020202020204" pitchFamily="34" charset="0"/>
                <a:cs typeface="Arial" panose="020B0604020202020204" pitchFamily="34" charset="0"/>
              </a:rPr>
              <a:t>HIT</a:t>
            </a:r>
          </a:p>
        </p:txBody>
      </p:sp>
    </p:spTree>
    <p:extLst>
      <p:ext uri="{BB962C8B-B14F-4D97-AF65-F5344CB8AC3E}">
        <p14:creationId xmlns:p14="http://schemas.microsoft.com/office/powerpoint/2010/main" val="293126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64" presetClass="path" presetSubtype="0" accel="50000" decel="50000" fill="hold" nodeType="clickEffect">
                                  <p:stCondLst>
                                    <p:cond delay="0"/>
                                  </p:stCondLst>
                                  <p:childTnLst>
                                    <p:animMotion origin="layout" path="M 3.33333E-6 -3.7037E-7 L 0.00078 -0.38542 " pathEditMode="relative" rAng="0" ptsTypes="AA">
                                      <p:cBhvr>
                                        <p:cTn id="11" dur="2000" fill="hold"/>
                                        <p:tgtEl>
                                          <p:spTgt spid="22"/>
                                        </p:tgtEl>
                                        <p:attrNameLst>
                                          <p:attrName>ppt_x</p:attrName>
                                          <p:attrName>ppt_y</p:attrName>
                                        </p:attrNameLst>
                                      </p:cBhvr>
                                      <p:rCtr x="39" y="-19282"/>
                                    </p:animMotion>
                                  </p:childTnLst>
                                </p:cTn>
                              </p:par>
                              <p:par>
                                <p:cTn id="12" presetID="10" presetClass="entr" presetSubtype="0" fill="hold" grpId="0" nodeType="withEffect">
                                  <p:stCondLst>
                                    <p:cond delay="0"/>
                                  </p:stCondLst>
                                  <p:childTnLst>
                                    <p:set>
                                      <p:cBhvr>
                                        <p:cTn id="13" dur="1" fill="hold">
                                          <p:stCondLst>
                                            <p:cond delay="0"/>
                                          </p:stCondLst>
                                        </p:cTn>
                                        <p:tgtEl>
                                          <p:spTgt spid="26"/>
                                        </p:tgtEl>
                                        <p:attrNameLst>
                                          <p:attrName>style.visibility</p:attrName>
                                        </p:attrNameLst>
                                      </p:cBhvr>
                                      <p:to>
                                        <p:strVal val="visible"/>
                                      </p:to>
                                    </p:set>
                                    <p:animEffect transition="in" filter="fade">
                                      <p:cBhvr>
                                        <p:cTn id="14" dur="500"/>
                                        <p:tgtEl>
                                          <p:spTgt spid="26"/>
                                        </p:tgtEl>
                                      </p:cBhvr>
                                    </p:animEffect>
                                  </p:childTnLst>
                                </p:cTn>
                              </p:par>
                            </p:childTnLst>
                          </p:cTn>
                        </p:par>
                      </p:childTnLst>
                    </p:cTn>
                  </p:par>
                  <p:par>
                    <p:cTn id="15" fill="hold">
                      <p:stCondLst>
                        <p:cond delay="indefinite"/>
                      </p:stCondLst>
                      <p:childTnLst>
                        <p:par>
                          <p:cTn id="16" fill="hold">
                            <p:stCondLst>
                              <p:cond delay="0"/>
                            </p:stCondLst>
                            <p:childTnLst>
                              <p:par>
                                <p:cTn id="17" presetID="64" presetClass="path" presetSubtype="0" accel="50000" decel="50000" fill="hold" nodeType="clickEffect">
                                  <p:stCondLst>
                                    <p:cond delay="0"/>
                                  </p:stCondLst>
                                  <p:childTnLst>
                                    <p:animMotion origin="layout" path="M -1.66667E-6 -1.11111E-6 L -0.00091 -0.39028 " pathEditMode="relative" rAng="0" ptsTypes="AA">
                                      <p:cBhvr>
                                        <p:cTn id="18" dur="2000" fill="hold"/>
                                        <p:tgtEl>
                                          <p:spTgt spid="23"/>
                                        </p:tgtEl>
                                        <p:attrNameLst>
                                          <p:attrName>ppt_x</p:attrName>
                                          <p:attrName>ppt_y</p:attrName>
                                        </p:attrNameLst>
                                      </p:cBhvr>
                                      <p:rCtr x="-52" y="-19514"/>
                                    </p:animMotion>
                                  </p:childTnLst>
                                </p:cTn>
                              </p:par>
                              <p:par>
                                <p:cTn id="19" presetID="10"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childTnLst>
                          </p:cTn>
                        </p:par>
                      </p:childTnLst>
                    </p:cTn>
                  </p:par>
                  <p:par>
                    <p:cTn id="22" fill="hold">
                      <p:stCondLst>
                        <p:cond delay="indefinite"/>
                      </p:stCondLst>
                      <p:childTnLst>
                        <p:par>
                          <p:cTn id="23" fill="hold">
                            <p:stCondLst>
                              <p:cond delay="0"/>
                            </p:stCondLst>
                            <p:childTnLst>
                              <p:par>
                                <p:cTn id="24" presetID="64" presetClass="path" presetSubtype="0" accel="50000" decel="50000" fill="hold" nodeType="clickEffect">
                                  <p:stCondLst>
                                    <p:cond delay="0"/>
                                  </p:stCondLst>
                                  <p:childTnLst>
                                    <p:animMotion origin="layout" path="M 3.75E-6 3.33333E-6 L 0.00013 -0.36945 " pathEditMode="relative" rAng="0" ptsTypes="AA">
                                      <p:cBhvr>
                                        <p:cTn id="25" dur="2000" fill="hold"/>
                                        <p:tgtEl>
                                          <p:spTgt spid="24"/>
                                        </p:tgtEl>
                                        <p:attrNameLst>
                                          <p:attrName>ppt_x</p:attrName>
                                          <p:attrName>ppt_y</p:attrName>
                                        </p:attrNameLst>
                                      </p:cBhvr>
                                      <p:rCtr x="0" y="-18472"/>
                                    </p:animMotion>
                                  </p:childTnLst>
                                </p:cTn>
                              </p:par>
                              <p:par>
                                <p:cTn id="26" presetID="10" presetClass="entr" presetSubtype="0" fill="hold" grpId="0" nodeType="with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fade">
                                      <p:cBhvr>
                                        <p:cTn id="28"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5A3454C-06FE-984F-815D-1B80DE27205C}"/>
              </a:ext>
            </a:extLst>
          </p:cNvPr>
          <p:cNvSpPr>
            <a:spLocks noGrp="1"/>
          </p:cNvSpPr>
          <p:nvPr>
            <p:ph type="title"/>
          </p:nvPr>
        </p:nvSpPr>
        <p:spPr>
          <a:xfrm>
            <a:off x="831850" y="1249598"/>
            <a:ext cx="10515600" cy="760496"/>
          </a:xfrm>
        </p:spPr>
        <p:txBody>
          <a:bodyPr>
            <a:normAutofit/>
          </a:bodyPr>
          <a:lstStyle/>
          <a:p>
            <a:r>
              <a:rPr lang="en-US" sz="3200" dirty="0"/>
              <a:t>Unique features</a:t>
            </a:r>
          </a:p>
        </p:txBody>
      </p:sp>
      <p:pic>
        <p:nvPicPr>
          <p:cNvPr id="8" name="Billede 2">
            <a:extLst>
              <a:ext uri="{FF2B5EF4-FFF2-40B4-BE49-F238E27FC236}">
                <a16:creationId xmlns:a16="http://schemas.microsoft.com/office/drawing/2014/main" id="{B258045C-3B80-7649-A954-54137C499FB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077885"/>
            <a:ext cx="12192000" cy="1197703"/>
          </a:xfrm>
          <a:prstGeom prst="rect">
            <a:avLst/>
          </a:prstGeom>
          <a:noFill/>
          <a:ln>
            <a:noFill/>
          </a:ln>
        </p:spPr>
      </p:pic>
    </p:spTree>
    <p:extLst>
      <p:ext uri="{BB962C8B-B14F-4D97-AF65-F5344CB8AC3E}">
        <p14:creationId xmlns:p14="http://schemas.microsoft.com/office/powerpoint/2010/main" val="1286462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00" y="404814"/>
            <a:ext cx="10515600" cy="519596"/>
          </a:xfrm>
        </p:spPr>
        <p:txBody>
          <a:bodyPr anchor="t" anchorCtr="0">
            <a:noAutofit/>
          </a:bodyPr>
          <a:lstStyle/>
          <a:p>
            <a:pPr fontAlgn="t"/>
            <a:r>
              <a:rPr lang="en-US" dirty="0"/>
              <a:t>The future </a:t>
            </a:r>
            <a:r>
              <a:rPr lang="en-US" b="1" dirty="0"/>
              <a:t>made</a:t>
            </a:r>
            <a:r>
              <a:rPr lang="en-US" dirty="0"/>
              <a:t> possible</a:t>
            </a:r>
            <a:endParaRPr lang="en-US" dirty="0">
              <a:solidFill>
                <a:srgbClr val="000000"/>
              </a:solidFill>
            </a:endParaRPr>
          </a:p>
        </p:txBody>
      </p:sp>
      <p:pic>
        <p:nvPicPr>
          <p:cNvPr id="6" name="Picture 5"/>
          <p:cNvPicPr preferRelativeResize="0">
            <a:picLocks/>
          </p:cNvPicPr>
          <p:nvPr/>
        </p:nvPicPr>
        <p:blipFill>
          <a:blip r:embed="rId3"/>
          <a:stretch>
            <a:fillRect/>
          </a:stretch>
        </p:blipFill>
        <p:spPr>
          <a:xfrm>
            <a:off x="864000" y="3420000"/>
            <a:ext cx="5184000" cy="2376000"/>
          </a:xfrm>
          <a:prstGeom prst="rect">
            <a:avLst/>
          </a:prstGeom>
        </p:spPr>
      </p:pic>
      <p:pic>
        <p:nvPicPr>
          <p:cNvPr id="4" name="Picture 3"/>
          <p:cNvPicPr>
            <a:picLocks/>
          </p:cNvPicPr>
          <p:nvPr/>
        </p:nvPicPr>
        <p:blipFill>
          <a:blip r:embed="rId4"/>
          <a:stretch>
            <a:fillRect/>
          </a:stretch>
        </p:blipFill>
        <p:spPr>
          <a:xfrm>
            <a:off x="864043" y="936000"/>
            <a:ext cx="5184000" cy="2376000"/>
          </a:xfrm>
          <a:prstGeom prst="rect">
            <a:avLst/>
          </a:prstGeom>
        </p:spPr>
      </p:pic>
      <p:sp>
        <p:nvSpPr>
          <p:cNvPr id="9" name="TextBox 8"/>
          <p:cNvSpPr txBox="1"/>
          <p:nvPr/>
        </p:nvSpPr>
        <p:spPr>
          <a:xfrm>
            <a:off x="1356598" y="1151406"/>
            <a:ext cx="4680703" cy="19404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Speed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Affinity Compact is up to 30% faster* than competitor equipment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*tested by Alan </a:t>
            </a:r>
            <a:r>
              <a:rPr kumimoji="0" lang="en-GB" sz="16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Thaastrup</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Mikkelsen</a:t>
            </a:r>
          </a:p>
        </p:txBody>
      </p:sp>
      <p:pic>
        <p:nvPicPr>
          <p:cNvPr id="5" name="Picture 4"/>
          <p:cNvPicPr>
            <a:picLocks/>
          </p:cNvPicPr>
          <p:nvPr/>
        </p:nvPicPr>
        <p:blipFill>
          <a:blip r:embed="rId5"/>
          <a:stretch>
            <a:fillRect/>
          </a:stretch>
        </p:blipFill>
        <p:spPr>
          <a:xfrm>
            <a:off x="6192000" y="936000"/>
            <a:ext cx="5184000" cy="2376264"/>
          </a:xfrm>
          <a:prstGeom prst="rect">
            <a:avLst/>
          </a:prstGeom>
        </p:spPr>
      </p:pic>
      <p:sp>
        <p:nvSpPr>
          <p:cNvPr id="11" name="TextBox 10"/>
          <p:cNvSpPr txBox="1"/>
          <p:nvPr/>
        </p:nvSpPr>
        <p:spPr>
          <a:xfrm>
            <a:off x="6535879" y="1835503"/>
            <a:ext cx="4870800" cy="5832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Faster Griffin platform, which has been newly engineered for Affinity Compact</a:t>
            </a:r>
          </a:p>
        </p:txBody>
      </p:sp>
      <p:sp>
        <p:nvSpPr>
          <p:cNvPr id="13" name="TextBox 12"/>
          <p:cNvSpPr txBox="1"/>
          <p:nvPr/>
        </p:nvSpPr>
        <p:spPr>
          <a:xfrm>
            <a:off x="1280952" y="3809538"/>
            <a:ext cx="4764845" cy="15696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Your system will be able to handle your needs and provide higher productivity.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Quick, powerful and precise.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is also a wise investment for growth in the future</a:t>
            </a:r>
          </a:p>
        </p:txBody>
      </p:sp>
      <p:pic>
        <p:nvPicPr>
          <p:cNvPr id="1026" name="Picture 2" descr="Image result for computer processor chip"/>
          <p:cNvPicPr>
            <a:picLocks noChangeArrowheads="1"/>
          </p:cNvPicPr>
          <p:nvPr/>
        </p:nvPicPr>
        <p:blipFill rotWithShape="1">
          <a:blip r:embed="rId6">
            <a:extLst>
              <a:ext uri="{28A0092B-C50C-407E-A947-70E740481C1C}">
                <a14:useLocalDpi xmlns:a14="http://schemas.microsoft.com/office/drawing/2010/main" val="0"/>
              </a:ext>
            </a:extLst>
          </a:blip>
          <a:srcRect l="8879" t="26569" r="7010" b="18902"/>
          <a:stretch/>
        </p:blipFill>
        <p:spPr bwMode="auto">
          <a:xfrm>
            <a:off x="6192000" y="3420000"/>
            <a:ext cx="5184000" cy="2376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rot="16200000">
            <a:off x="684000" y="5184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Why</a:t>
            </a:r>
          </a:p>
        </p:txBody>
      </p:sp>
      <p:sp>
        <p:nvSpPr>
          <p:cNvPr id="15" name="Rectangle 14"/>
          <p:cNvSpPr/>
          <p:nvPr/>
        </p:nvSpPr>
        <p:spPr>
          <a:xfrm rot="16200000">
            <a:off x="684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What</a:t>
            </a:r>
          </a:p>
        </p:txBody>
      </p:sp>
      <p:sp>
        <p:nvSpPr>
          <p:cNvPr id="16" name="Rectangle 15"/>
          <p:cNvSpPr/>
          <p:nvPr/>
        </p:nvSpPr>
        <p:spPr>
          <a:xfrm rot="16200000">
            <a:off x="6012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How</a:t>
            </a:r>
          </a:p>
        </p:txBody>
      </p:sp>
    </p:spTree>
    <p:extLst>
      <p:ext uri="{BB962C8B-B14F-4D97-AF65-F5344CB8AC3E}">
        <p14:creationId xmlns:p14="http://schemas.microsoft.com/office/powerpoint/2010/main" val="391277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par>
                                <p:cTn id="21" presetID="10"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nodeType="withEffect">
                                  <p:stCondLst>
                                    <p:cond delay="0"/>
                                  </p:stCondLst>
                                  <p:childTnLst>
                                    <p:set>
                                      <p:cBhvr>
                                        <p:cTn id="30" dur="1" fill="hold">
                                          <p:stCondLst>
                                            <p:cond delay="0"/>
                                          </p:stCondLst>
                                        </p:cTn>
                                        <p:tgtEl>
                                          <p:spTgt spid="1026"/>
                                        </p:tgtEl>
                                        <p:attrNameLst>
                                          <p:attrName>style.visibility</p:attrName>
                                        </p:attrNameLst>
                                      </p:cBhvr>
                                      <p:to>
                                        <p:strVal val="visible"/>
                                      </p:to>
                                    </p:set>
                                    <p:animEffect transition="in" filter="fade">
                                      <p:cBhvr>
                                        <p:cTn id="31" dur="500"/>
                                        <p:tgtEl>
                                          <p:spTgt spid="102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0"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13">
                                            <p:txEl>
                                              <p:pRg st="0" end="0"/>
                                            </p:txEl>
                                          </p:spTgt>
                                        </p:tgtEl>
                                        <p:attrNameLst>
                                          <p:attrName>style.visibility</p:attrName>
                                        </p:attrNameLst>
                                      </p:cBhvr>
                                      <p:to>
                                        <p:strVal val="visible"/>
                                      </p:to>
                                    </p:set>
                                    <p:animEffect transition="in" filter="fade">
                                      <p:cBhvr>
                                        <p:cTn id="44" dur="500"/>
                                        <p:tgtEl>
                                          <p:spTgt spid="13">
                                            <p:txEl>
                                              <p:pRg st="0" end="0"/>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13">
                                            <p:txEl>
                                              <p:pRg st="2" end="2"/>
                                            </p:txEl>
                                          </p:spTgt>
                                        </p:tgtEl>
                                        <p:attrNameLst>
                                          <p:attrName>style.visibility</p:attrName>
                                        </p:attrNameLst>
                                      </p:cBhvr>
                                      <p:to>
                                        <p:strVal val="visible"/>
                                      </p:to>
                                    </p:set>
                                    <p:animEffect transition="in" filter="fade">
                                      <p:cBhvr>
                                        <p:cTn id="47" dur="500"/>
                                        <p:tgtEl>
                                          <p:spTgt spid="1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13">
                                            <p:txEl>
                                              <p:pRg st="4" end="4"/>
                                            </p:txEl>
                                          </p:spTgt>
                                        </p:tgtEl>
                                        <p:attrNameLst>
                                          <p:attrName>style.visibility</p:attrName>
                                        </p:attrNameLst>
                                      </p:cBhvr>
                                      <p:to>
                                        <p:strVal val="visible"/>
                                      </p:to>
                                    </p:set>
                                    <p:animEffect transition="in" filter="fade">
                                      <p:cBhvr>
                                        <p:cTn id="50" dur="500"/>
                                        <p:tgtEl>
                                          <p:spTgt spid="1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8" grpId="0"/>
      <p:bldP spid="15" grpId="0"/>
      <p:bldP spid="1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p:cNvPicPr>
          <p:nvPr/>
        </p:nvPicPr>
        <p:blipFill>
          <a:blip r:embed="rId2"/>
          <a:stretch>
            <a:fillRect/>
          </a:stretch>
        </p:blipFill>
        <p:spPr>
          <a:xfrm>
            <a:off x="864043" y="3420000"/>
            <a:ext cx="5184000" cy="2376264"/>
          </a:xfrm>
          <a:prstGeom prst="rect">
            <a:avLst/>
          </a:prstGeom>
        </p:spPr>
      </p:pic>
      <p:pic>
        <p:nvPicPr>
          <p:cNvPr id="4" name="Picture 3"/>
          <p:cNvPicPr>
            <a:picLocks/>
          </p:cNvPicPr>
          <p:nvPr/>
        </p:nvPicPr>
        <p:blipFill>
          <a:blip r:embed="rId3"/>
          <a:stretch>
            <a:fillRect/>
          </a:stretch>
        </p:blipFill>
        <p:spPr>
          <a:xfrm>
            <a:off x="864043" y="936000"/>
            <a:ext cx="5184000" cy="2376263"/>
          </a:xfrm>
          <a:prstGeom prst="rect">
            <a:avLst/>
          </a:prstGeom>
        </p:spPr>
      </p:pic>
      <p:sp>
        <p:nvSpPr>
          <p:cNvPr id="9" name="TextBox 8"/>
          <p:cNvSpPr txBox="1"/>
          <p:nvPr/>
        </p:nvSpPr>
        <p:spPr>
          <a:xfrm>
            <a:off x="1194682" y="1492331"/>
            <a:ext cx="4827600" cy="12636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High-frequency coupler measurements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Coupler fitting to higher frequencies.</a:t>
            </a:r>
          </a:p>
        </p:txBody>
      </p:sp>
      <p:pic>
        <p:nvPicPr>
          <p:cNvPr id="5" name="Picture 4"/>
          <p:cNvPicPr>
            <a:picLocks/>
          </p:cNvPicPr>
          <p:nvPr/>
        </p:nvPicPr>
        <p:blipFill>
          <a:blip r:embed="rId4"/>
          <a:stretch>
            <a:fillRect/>
          </a:stretch>
        </p:blipFill>
        <p:spPr>
          <a:xfrm>
            <a:off x="6192000" y="936000"/>
            <a:ext cx="5184000" cy="2376264"/>
          </a:xfrm>
          <a:prstGeom prst="rect">
            <a:avLst/>
          </a:prstGeom>
        </p:spPr>
      </p:pic>
      <p:sp>
        <p:nvSpPr>
          <p:cNvPr id="11" name="TextBox 10"/>
          <p:cNvSpPr txBox="1"/>
          <p:nvPr/>
        </p:nvSpPr>
        <p:spPr>
          <a:xfrm>
            <a:off x="6560090" y="1715481"/>
            <a:ext cx="4724483" cy="8316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New coupler microphone and quality test box attenuation allow you to measure equal to your hearing aid bandwidth, and higher!</a:t>
            </a:r>
          </a:p>
        </p:txBody>
      </p:sp>
      <p:sp>
        <p:nvSpPr>
          <p:cNvPr id="13" name="TextBox 12"/>
          <p:cNvSpPr txBox="1"/>
          <p:nvPr/>
        </p:nvSpPr>
        <p:spPr>
          <a:xfrm>
            <a:off x="1226189" y="4187461"/>
            <a:ext cx="4764845" cy="8316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High-frequency hearing stimulation contributes to the naturalness of sound and helps with directional hearing, so why not measure it? </a:t>
            </a:r>
          </a:p>
        </p:txBody>
      </p:sp>
      <p:sp>
        <p:nvSpPr>
          <p:cNvPr id="8" name="Rectangle 7"/>
          <p:cNvSpPr/>
          <p:nvPr/>
        </p:nvSpPr>
        <p:spPr>
          <a:xfrm rot="16200000">
            <a:off x="684000" y="5184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Why</a:t>
            </a:r>
          </a:p>
        </p:txBody>
      </p:sp>
      <p:sp>
        <p:nvSpPr>
          <p:cNvPr id="15" name="Rectangle 14"/>
          <p:cNvSpPr/>
          <p:nvPr/>
        </p:nvSpPr>
        <p:spPr>
          <a:xfrm rot="16200000">
            <a:off x="684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What</a:t>
            </a:r>
          </a:p>
        </p:txBody>
      </p:sp>
      <p:sp>
        <p:nvSpPr>
          <p:cNvPr id="16" name="Rectangle 15"/>
          <p:cNvSpPr/>
          <p:nvPr/>
        </p:nvSpPr>
        <p:spPr>
          <a:xfrm rot="16200000">
            <a:off x="6012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How</a:t>
            </a:r>
          </a:p>
        </p:txBody>
      </p:sp>
      <p:sp>
        <p:nvSpPr>
          <p:cNvPr id="17" name="Rectangle 16"/>
          <p:cNvSpPr/>
          <p:nvPr/>
        </p:nvSpPr>
        <p:spPr>
          <a:xfrm>
            <a:off x="6192000" y="3420000"/>
            <a:ext cx="5184000" cy="23762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96704D92-412F-4EAF-9647-BC5E4FB0A96C}"/>
              </a:ext>
            </a:extLst>
          </p:cNvPr>
          <p:cNvPicPr>
            <a:picLocks noChangeAspect="1"/>
          </p:cNvPicPr>
          <p:nvPr/>
        </p:nvPicPr>
        <p:blipFill rotWithShape="1">
          <a:blip r:embed="rId5"/>
          <a:srcRect t="27268" b="17398"/>
          <a:stretch/>
        </p:blipFill>
        <p:spPr>
          <a:xfrm>
            <a:off x="6683888" y="3415129"/>
            <a:ext cx="3752048" cy="2376264"/>
          </a:xfrm>
          <a:prstGeom prst="rect">
            <a:avLst/>
          </a:prstGeom>
        </p:spPr>
      </p:pic>
      <p:sp>
        <p:nvSpPr>
          <p:cNvPr id="18" name="Title 1">
            <a:extLst>
              <a:ext uri="{FF2B5EF4-FFF2-40B4-BE49-F238E27FC236}">
                <a16:creationId xmlns:a16="http://schemas.microsoft.com/office/drawing/2014/main" id="{D24BF1CC-E323-6645-A1D9-830AD51F2513}"/>
              </a:ext>
            </a:extLst>
          </p:cNvPr>
          <p:cNvSpPr txBox="1">
            <a:spLocks/>
          </p:cNvSpPr>
          <p:nvPr/>
        </p:nvSpPr>
        <p:spPr>
          <a:xfrm>
            <a:off x="407988" y="404814"/>
            <a:ext cx="10515600" cy="637572"/>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fontAlgn="t"/>
            <a:r>
              <a:rPr lang="en-US" dirty="0"/>
              <a:t>The future </a:t>
            </a:r>
            <a:r>
              <a:rPr lang="en-US" b="1" dirty="0"/>
              <a:t>made</a:t>
            </a:r>
            <a:r>
              <a:rPr lang="en-US" dirty="0"/>
              <a:t> possible</a:t>
            </a:r>
            <a:endParaRPr lang="en-US" dirty="0">
              <a:solidFill>
                <a:srgbClr val="000000"/>
              </a:solidFill>
            </a:endParaRPr>
          </a:p>
        </p:txBody>
      </p:sp>
    </p:spTree>
    <p:extLst>
      <p:ext uri="{BB962C8B-B14F-4D97-AF65-F5344CB8AC3E}">
        <p14:creationId xmlns:p14="http://schemas.microsoft.com/office/powerpoint/2010/main" val="133724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Effect transition="in" filter="fade">
                                      <p:cBhvr>
                                        <p:cTn id="18" dur="500"/>
                                        <p:tgtEl>
                                          <p:spTgt spid="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animEffect transition="in" filter="fade">
                                      <p:cBhvr>
                                        <p:cTn id="31" dur="500"/>
                                        <p:tgtEl>
                                          <p:spTgt spid="11">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par>
                                <p:cTn id="43" presetID="10" presetClass="entr" presetSubtype="0" fill="hold" nodeType="with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500"/>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3">
                                            <p:txEl>
                                              <p:pRg st="0" end="0"/>
                                            </p:txEl>
                                          </p:spTgt>
                                        </p:tgtEl>
                                        <p:attrNameLst>
                                          <p:attrName>style.visibility</p:attrName>
                                        </p:attrNameLst>
                                      </p:cBhvr>
                                      <p:to>
                                        <p:strVal val="visible"/>
                                      </p:to>
                                    </p:set>
                                    <p:animEffect transition="in" filter="fade">
                                      <p:cBhvr>
                                        <p:cTn id="5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5" grpId="0"/>
      <p:bldP spid="16" grpId="0"/>
      <p:bldP spid="1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p:cNvPicPr>
          <p:nvPr/>
        </p:nvPicPr>
        <p:blipFill>
          <a:blip r:embed="rId2"/>
          <a:stretch>
            <a:fillRect/>
          </a:stretch>
        </p:blipFill>
        <p:spPr>
          <a:xfrm>
            <a:off x="864000" y="3420000"/>
            <a:ext cx="5184000" cy="2376264"/>
          </a:xfrm>
          <a:prstGeom prst="rect">
            <a:avLst/>
          </a:prstGeom>
        </p:spPr>
      </p:pic>
      <p:pic>
        <p:nvPicPr>
          <p:cNvPr id="4" name="Picture 3"/>
          <p:cNvPicPr>
            <a:picLocks/>
          </p:cNvPicPr>
          <p:nvPr/>
        </p:nvPicPr>
        <p:blipFill>
          <a:blip r:embed="rId3"/>
          <a:stretch>
            <a:fillRect/>
          </a:stretch>
        </p:blipFill>
        <p:spPr>
          <a:xfrm>
            <a:off x="864000" y="936000"/>
            <a:ext cx="5184000" cy="2376263"/>
          </a:xfrm>
          <a:prstGeom prst="rect">
            <a:avLst/>
          </a:prstGeom>
        </p:spPr>
      </p:pic>
      <p:sp>
        <p:nvSpPr>
          <p:cNvPr id="9" name="TextBox 8"/>
          <p:cNvSpPr txBox="1"/>
          <p:nvPr/>
        </p:nvSpPr>
        <p:spPr>
          <a:xfrm>
            <a:off x="1258088" y="1113936"/>
            <a:ext cx="4680000" cy="2001599"/>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Listen to Coupler and Listen to Probe microphone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Directly listen to the sound measured at the probe microphone or coupler microphone during a REM, visible speech mapping, RECD or HIT measurement</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5" name="Picture 4"/>
          <p:cNvPicPr>
            <a:picLocks/>
          </p:cNvPicPr>
          <p:nvPr/>
        </p:nvPicPr>
        <p:blipFill>
          <a:blip r:embed="rId4"/>
          <a:stretch>
            <a:fillRect/>
          </a:stretch>
        </p:blipFill>
        <p:spPr>
          <a:xfrm>
            <a:off x="6192000" y="936000"/>
            <a:ext cx="5184000" cy="2376264"/>
          </a:xfrm>
          <a:prstGeom prst="rect">
            <a:avLst/>
          </a:prstGeom>
        </p:spPr>
      </p:pic>
      <p:sp>
        <p:nvSpPr>
          <p:cNvPr id="11" name="TextBox 10"/>
          <p:cNvSpPr txBox="1"/>
          <p:nvPr/>
        </p:nvSpPr>
        <p:spPr>
          <a:xfrm>
            <a:off x="6558564" y="1831743"/>
            <a:ext cx="4644000" cy="584775"/>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Updated and improved Monitor function allows you directly listen to what your patient is hearing</a:t>
            </a:r>
          </a:p>
        </p:txBody>
      </p:sp>
      <p:sp>
        <p:nvSpPr>
          <p:cNvPr id="13" name="TextBox 12"/>
          <p:cNvSpPr txBox="1"/>
          <p:nvPr/>
        </p:nvSpPr>
        <p:spPr>
          <a:xfrm>
            <a:off x="1257423" y="3700932"/>
            <a:ext cx="4766400" cy="18144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Simplify hearing aid fitting by hearing what the aid is doing in your patient’s ear, so you can better understand her feedback.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Include the patient’s loved ones in her rehabilitation by allowing them to hear what the patient’s hearing aid is doing.</a:t>
            </a:r>
          </a:p>
        </p:txBody>
      </p:sp>
      <p:sp>
        <p:nvSpPr>
          <p:cNvPr id="8" name="Rectangle 7"/>
          <p:cNvSpPr/>
          <p:nvPr/>
        </p:nvSpPr>
        <p:spPr>
          <a:xfrm rot="16200000">
            <a:off x="684000" y="5184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Why</a:t>
            </a:r>
          </a:p>
        </p:txBody>
      </p:sp>
      <p:sp>
        <p:nvSpPr>
          <p:cNvPr id="15" name="Rectangle 14"/>
          <p:cNvSpPr/>
          <p:nvPr/>
        </p:nvSpPr>
        <p:spPr>
          <a:xfrm rot="16200000">
            <a:off x="684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What</a:t>
            </a:r>
          </a:p>
        </p:txBody>
      </p:sp>
      <p:sp>
        <p:nvSpPr>
          <p:cNvPr id="16" name="Rectangle 15"/>
          <p:cNvSpPr/>
          <p:nvPr/>
        </p:nvSpPr>
        <p:spPr>
          <a:xfrm rot="16200000">
            <a:off x="6012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How</a:t>
            </a:r>
          </a:p>
        </p:txBody>
      </p:sp>
      <p:pic>
        <p:nvPicPr>
          <p:cNvPr id="18" name="Picture 17"/>
          <p:cNvPicPr>
            <a:picLocks noChangeAspect="1"/>
          </p:cNvPicPr>
          <p:nvPr/>
        </p:nvPicPr>
        <p:blipFill rotWithShape="1">
          <a:blip r:embed="rId5"/>
          <a:srcRect l="4623" t="13725" r="-4623" b="29569"/>
          <a:stretch/>
        </p:blipFill>
        <p:spPr>
          <a:xfrm>
            <a:off x="6192000" y="3420000"/>
            <a:ext cx="4123809" cy="2376265"/>
          </a:xfrm>
          <a:prstGeom prst="rect">
            <a:avLst/>
          </a:prstGeom>
        </p:spPr>
      </p:pic>
      <p:pic>
        <p:nvPicPr>
          <p:cNvPr id="19" name="Picture 18"/>
          <p:cNvPicPr>
            <a:picLocks noChangeAspect="1"/>
          </p:cNvPicPr>
          <p:nvPr/>
        </p:nvPicPr>
        <p:blipFill rotWithShape="1">
          <a:blip r:embed="rId6"/>
          <a:srcRect r="48912" b="19513"/>
          <a:stretch/>
        </p:blipFill>
        <p:spPr>
          <a:xfrm>
            <a:off x="9089853" y="3420000"/>
            <a:ext cx="2238148" cy="2376265"/>
          </a:xfrm>
          <a:prstGeom prst="rect">
            <a:avLst/>
          </a:prstGeom>
        </p:spPr>
      </p:pic>
      <p:sp>
        <p:nvSpPr>
          <p:cNvPr id="14" name="Title 1">
            <a:extLst>
              <a:ext uri="{FF2B5EF4-FFF2-40B4-BE49-F238E27FC236}">
                <a16:creationId xmlns:a16="http://schemas.microsoft.com/office/drawing/2014/main" id="{23920A60-A590-054F-8E4F-385F431243F8}"/>
              </a:ext>
            </a:extLst>
          </p:cNvPr>
          <p:cNvSpPr txBox="1">
            <a:spLocks/>
          </p:cNvSpPr>
          <p:nvPr/>
        </p:nvSpPr>
        <p:spPr>
          <a:xfrm>
            <a:off x="407988" y="404814"/>
            <a:ext cx="10515600" cy="637572"/>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fontAlgn="t"/>
            <a:r>
              <a:rPr lang="en-US" dirty="0"/>
              <a:t>Counseling </a:t>
            </a:r>
            <a:r>
              <a:rPr lang="en-US" b="1" dirty="0"/>
              <a:t>made </a:t>
            </a:r>
            <a:r>
              <a:rPr lang="en-US" dirty="0"/>
              <a:t>effective</a:t>
            </a:r>
            <a:endParaRPr lang="en-US" dirty="0">
              <a:solidFill>
                <a:srgbClr val="000000"/>
              </a:solidFill>
            </a:endParaRPr>
          </a:p>
        </p:txBody>
      </p:sp>
    </p:spTree>
    <p:extLst>
      <p:ext uri="{BB962C8B-B14F-4D97-AF65-F5344CB8AC3E}">
        <p14:creationId xmlns:p14="http://schemas.microsoft.com/office/powerpoint/2010/main" val="176892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Effect transition="in" filter="fade">
                                      <p:cBhvr>
                                        <p:cTn id="18" dur="500"/>
                                        <p:tgtEl>
                                          <p:spTgt spid="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animEffect transition="in" filter="fade">
                                      <p:cBhvr>
                                        <p:cTn id="31" dur="500"/>
                                        <p:tgtEl>
                                          <p:spTgt spid="11">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par>
                                <p:cTn id="35" presetID="10" presetClass="entr" presetSubtype="0" fill="hold"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par>
                                <p:cTn id="43" presetID="10" presetClass="entr" presetSubtype="0" fill="hold" nodeType="with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500"/>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3">
                                            <p:txEl>
                                              <p:pRg st="0" end="0"/>
                                            </p:txEl>
                                          </p:spTgt>
                                        </p:tgtEl>
                                        <p:attrNameLst>
                                          <p:attrName>style.visibility</p:attrName>
                                        </p:attrNameLst>
                                      </p:cBhvr>
                                      <p:to>
                                        <p:strVal val="visible"/>
                                      </p:to>
                                    </p:set>
                                    <p:animEffect transition="in" filter="fade">
                                      <p:cBhvr>
                                        <p:cTn id="50" dur="500"/>
                                        <p:tgtEl>
                                          <p:spTgt spid="13">
                                            <p:txEl>
                                              <p:pRg st="0" end="0"/>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13">
                                            <p:txEl>
                                              <p:pRg st="2" end="2"/>
                                            </p:txEl>
                                          </p:spTgt>
                                        </p:tgtEl>
                                        <p:attrNameLst>
                                          <p:attrName>style.visibility</p:attrName>
                                        </p:attrNameLst>
                                      </p:cBhvr>
                                      <p:to>
                                        <p:strVal val="visible"/>
                                      </p:to>
                                    </p:set>
                                    <p:animEffect transition="in" filter="fade">
                                      <p:cBhvr>
                                        <p:cTn id="53" dur="50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5" grpId="0"/>
      <p:bldP spid="1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p:cNvPicPr>
          <p:nvPr/>
        </p:nvPicPr>
        <p:blipFill>
          <a:blip r:embed="rId2"/>
          <a:stretch>
            <a:fillRect/>
          </a:stretch>
        </p:blipFill>
        <p:spPr>
          <a:xfrm>
            <a:off x="864000" y="3420000"/>
            <a:ext cx="5184000" cy="2376264"/>
          </a:xfrm>
          <a:prstGeom prst="rect">
            <a:avLst/>
          </a:prstGeom>
        </p:spPr>
      </p:pic>
      <p:pic>
        <p:nvPicPr>
          <p:cNvPr id="4" name="Picture 3"/>
          <p:cNvPicPr>
            <a:picLocks/>
          </p:cNvPicPr>
          <p:nvPr/>
        </p:nvPicPr>
        <p:blipFill>
          <a:blip r:embed="rId3"/>
          <a:stretch>
            <a:fillRect/>
          </a:stretch>
        </p:blipFill>
        <p:spPr>
          <a:xfrm>
            <a:off x="864000" y="936000"/>
            <a:ext cx="5184000" cy="2375853"/>
          </a:xfrm>
          <a:prstGeom prst="rect">
            <a:avLst/>
          </a:prstGeom>
        </p:spPr>
      </p:pic>
      <p:sp>
        <p:nvSpPr>
          <p:cNvPr id="9" name="TextBox 8"/>
          <p:cNvSpPr txBox="1"/>
          <p:nvPr/>
        </p:nvSpPr>
        <p:spPr>
          <a:xfrm>
            <a:off x="1211546" y="1528575"/>
            <a:ext cx="4681493" cy="11988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a:t>
            </a: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earing </a:t>
            </a:r>
            <a:r>
              <a:rPr kumimoji="0" lang="en-GB" sz="20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a:t>
            </a: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id </a:t>
            </a:r>
            <a:r>
              <a:rPr kumimoji="0" lang="en-GB" sz="20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t>
            </a: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ransition Test.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Simplified user interface when moving your patients from older hearing aids to newer ones</a:t>
            </a:r>
          </a:p>
        </p:txBody>
      </p:sp>
      <p:pic>
        <p:nvPicPr>
          <p:cNvPr id="5" name="Picture 4"/>
          <p:cNvPicPr>
            <a:picLocks/>
          </p:cNvPicPr>
          <p:nvPr/>
        </p:nvPicPr>
        <p:blipFill>
          <a:blip r:embed="rId4"/>
          <a:stretch>
            <a:fillRect/>
          </a:stretch>
        </p:blipFill>
        <p:spPr>
          <a:xfrm>
            <a:off x="6192000" y="936000"/>
            <a:ext cx="5184000" cy="2376264"/>
          </a:xfrm>
          <a:prstGeom prst="rect">
            <a:avLst/>
          </a:prstGeom>
        </p:spPr>
      </p:pic>
      <p:sp>
        <p:nvSpPr>
          <p:cNvPr id="11" name="TextBox 10"/>
          <p:cNvSpPr txBox="1"/>
          <p:nvPr/>
        </p:nvSpPr>
        <p:spPr>
          <a:xfrm>
            <a:off x="6481651" y="1716693"/>
            <a:ext cx="4724483" cy="8316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test measurement allows you to use measurements from older hearing aids as targets when upgrading to newer hearing aids</a:t>
            </a:r>
          </a:p>
        </p:txBody>
      </p:sp>
      <p:sp>
        <p:nvSpPr>
          <p:cNvPr id="13" name="TextBox 12"/>
          <p:cNvSpPr txBox="1"/>
          <p:nvPr/>
        </p:nvSpPr>
        <p:spPr>
          <a:xfrm>
            <a:off x="1224000" y="4188371"/>
            <a:ext cx="4764845" cy="83160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Take the frustration out of upgrading your patients hearing aids. Measure the old aid and copy sound preferences into your new fittings.</a:t>
            </a:r>
          </a:p>
        </p:txBody>
      </p:sp>
      <p:sp>
        <p:nvSpPr>
          <p:cNvPr id="8" name="Rectangle 7"/>
          <p:cNvSpPr/>
          <p:nvPr/>
        </p:nvSpPr>
        <p:spPr>
          <a:xfrm rot="16200000">
            <a:off x="684000" y="5184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Why</a:t>
            </a:r>
          </a:p>
        </p:txBody>
      </p:sp>
      <p:sp>
        <p:nvSpPr>
          <p:cNvPr id="15" name="Rectangle 14"/>
          <p:cNvSpPr/>
          <p:nvPr/>
        </p:nvSpPr>
        <p:spPr>
          <a:xfrm rot="16200000">
            <a:off x="684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What</a:t>
            </a:r>
          </a:p>
        </p:txBody>
      </p:sp>
      <p:sp>
        <p:nvSpPr>
          <p:cNvPr id="16" name="Rectangle 15"/>
          <p:cNvSpPr/>
          <p:nvPr/>
        </p:nvSpPr>
        <p:spPr>
          <a:xfrm rot="16200000">
            <a:off x="6012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How</a:t>
            </a:r>
          </a:p>
        </p:txBody>
      </p:sp>
      <p:pic>
        <p:nvPicPr>
          <p:cNvPr id="20" name="Picture 2" descr="Image result for analogue hearing ai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7099" y="3375003"/>
            <a:ext cx="2409523" cy="2409524"/>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p:cNvPicPr>
            <a:picLocks noChangeAspect="1"/>
          </p:cNvPicPr>
          <p:nvPr/>
        </p:nvPicPr>
        <p:blipFill>
          <a:blip r:embed="rId6"/>
          <a:stretch>
            <a:fillRect/>
          </a:stretch>
        </p:blipFill>
        <p:spPr>
          <a:xfrm>
            <a:off x="8748020" y="3631023"/>
            <a:ext cx="3052890" cy="2039562"/>
          </a:xfrm>
          <a:prstGeom prst="rect">
            <a:avLst/>
          </a:prstGeom>
        </p:spPr>
      </p:pic>
      <p:sp>
        <p:nvSpPr>
          <p:cNvPr id="22" name="Right Arrow 21"/>
          <p:cNvSpPr/>
          <p:nvPr/>
        </p:nvSpPr>
        <p:spPr>
          <a:xfrm>
            <a:off x="8099948" y="4255226"/>
            <a:ext cx="1008112" cy="792088"/>
          </a:xfrm>
          <a:prstGeom prst="rightArrow">
            <a:avLst/>
          </a:prstGeom>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7" name="Title 1">
            <a:extLst>
              <a:ext uri="{FF2B5EF4-FFF2-40B4-BE49-F238E27FC236}">
                <a16:creationId xmlns:a16="http://schemas.microsoft.com/office/drawing/2014/main" id="{23B56457-6E15-8048-8B4E-C97E6D1DAE10}"/>
              </a:ext>
            </a:extLst>
          </p:cNvPr>
          <p:cNvSpPr txBox="1">
            <a:spLocks/>
          </p:cNvSpPr>
          <p:nvPr/>
        </p:nvSpPr>
        <p:spPr>
          <a:xfrm>
            <a:off x="407988" y="404814"/>
            <a:ext cx="10515600" cy="637572"/>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fontAlgn="t"/>
            <a:r>
              <a:rPr lang="en-US" dirty="0"/>
              <a:t>Transition </a:t>
            </a:r>
            <a:r>
              <a:rPr lang="en-US" b="1" dirty="0"/>
              <a:t>made </a:t>
            </a:r>
            <a:r>
              <a:rPr lang="en-US" dirty="0"/>
              <a:t>easy</a:t>
            </a:r>
            <a:endParaRPr lang="en-US" dirty="0">
              <a:solidFill>
                <a:srgbClr val="000000"/>
              </a:solidFill>
            </a:endParaRPr>
          </a:p>
        </p:txBody>
      </p:sp>
    </p:spTree>
    <p:extLst>
      <p:ext uri="{BB962C8B-B14F-4D97-AF65-F5344CB8AC3E}">
        <p14:creationId xmlns:p14="http://schemas.microsoft.com/office/powerpoint/2010/main" val="751476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Effect transition="in" filter="fade">
                                      <p:cBhvr>
                                        <p:cTn id="18" dur="500"/>
                                        <p:tgtEl>
                                          <p:spTgt spid="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animEffect transition="in" filter="fade">
                                      <p:cBhvr>
                                        <p:cTn id="31" dur="500"/>
                                        <p:tgtEl>
                                          <p:spTgt spid="11">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fade">
                                      <p:cBhvr>
                                        <p:cTn id="34" dur="500"/>
                                        <p:tgtEl>
                                          <p:spTgt spid="21"/>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fade">
                                      <p:cBhvr>
                                        <p:cTn id="37" dur="500"/>
                                        <p:tgtEl>
                                          <p:spTgt spid="22"/>
                                        </p:tgtEl>
                                      </p:cBhvr>
                                    </p:animEffect>
                                  </p:childTnLst>
                                </p:cTn>
                              </p:par>
                              <p:par>
                                <p:cTn id="38" presetID="10" presetClass="entr" presetSubtype="0" fill="hold"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10" presetClass="entr" presetSubtype="0" fill="hold" nodeType="with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fade">
                                      <p:cBhvr>
                                        <p:cTn id="48" dur="500"/>
                                        <p:tgtEl>
                                          <p:spTgt spid="6"/>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13">
                                            <p:txEl>
                                              <p:pRg st="0" end="0"/>
                                            </p:txEl>
                                          </p:spTgt>
                                        </p:tgtEl>
                                        <p:attrNameLst>
                                          <p:attrName>style.visibility</p:attrName>
                                        </p:attrNameLst>
                                      </p:cBhvr>
                                      <p:to>
                                        <p:strVal val="visible"/>
                                      </p:to>
                                    </p:set>
                                    <p:animEffect transition="in" filter="fade">
                                      <p:cBhvr>
                                        <p:cTn id="53"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5" grpId="0"/>
      <p:bldP spid="16" grpId="0"/>
      <p:bldP spid="2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p:cNvPicPr>
          <p:nvPr/>
        </p:nvPicPr>
        <p:blipFill>
          <a:blip r:embed="rId2"/>
          <a:stretch>
            <a:fillRect/>
          </a:stretch>
        </p:blipFill>
        <p:spPr>
          <a:xfrm>
            <a:off x="864000" y="3420000"/>
            <a:ext cx="5184000" cy="2376264"/>
          </a:xfrm>
          <a:prstGeom prst="rect">
            <a:avLst/>
          </a:prstGeom>
        </p:spPr>
      </p:pic>
      <p:pic>
        <p:nvPicPr>
          <p:cNvPr id="4" name="Picture 3"/>
          <p:cNvPicPr>
            <a:picLocks/>
          </p:cNvPicPr>
          <p:nvPr/>
        </p:nvPicPr>
        <p:blipFill>
          <a:blip r:embed="rId3"/>
          <a:stretch>
            <a:fillRect/>
          </a:stretch>
        </p:blipFill>
        <p:spPr>
          <a:xfrm>
            <a:off x="864000" y="936000"/>
            <a:ext cx="5184000" cy="2376263"/>
          </a:xfrm>
          <a:prstGeom prst="rect">
            <a:avLst/>
          </a:prstGeom>
        </p:spPr>
      </p:pic>
      <p:sp>
        <p:nvSpPr>
          <p:cNvPr id="9" name="TextBox 8"/>
          <p:cNvSpPr txBox="1"/>
          <p:nvPr/>
        </p:nvSpPr>
        <p:spPr>
          <a:xfrm>
            <a:off x="1225898" y="1454049"/>
            <a:ext cx="4681493"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Free field adjustment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Automated method to refresh your FF calibration in new environments to get the correct stimulation every time</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5" name="Picture 4"/>
          <p:cNvPicPr>
            <a:picLocks/>
          </p:cNvPicPr>
          <p:nvPr/>
        </p:nvPicPr>
        <p:blipFill>
          <a:blip r:embed="rId4"/>
          <a:stretch>
            <a:fillRect/>
          </a:stretch>
        </p:blipFill>
        <p:spPr>
          <a:xfrm>
            <a:off x="6192000" y="936000"/>
            <a:ext cx="5184000" cy="2376264"/>
          </a:xfrm>
          <a:prstGeom prst="rect">
            <a:avLst/>
          </a:prstGeom>
        </p:spPr>
      </p:pic>
      <p:sp>
        <p:nvSpPr>
          <p:cNvPr id="11" name="TextBox 10"/>
          <p:cNvSpPr txBox="1"/>
          <p:nvPr/>
        </p:nvSpPr>
        <p:spPr>
          <a:xfrm>
            <a:off x="6552000" y="1763385"/>
            <a:ext cx="464135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FF adjustment feature uses a FF calibration microphone and several stimuli to re-calculate the stimulation so its correct</a:t>
            </a:r>
          </a:p>
        </p:txBody>
      </p:sp>
      <p:sp>
        <p:nvSpPr>
          <p:cNvPr id="13" name="TextBox 12"/>
          <p:cNvSpPr txBox="1"/>
          <p:nvPr/>
        </p:nvSpPr>
        <p:spPr>
          <a:xfrm>
            <a:off x="1184223" y="3700191"/>
            <a:ext cx="4764845"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traveling audiologist may wish to present FF tone and speech </a:t>
            </a:r>
            <a:r>
              <a:rPr lang="en-GB" sz="1600" dirty="0">
                <a:solidFill>
                  <a:srgbClr val="000000"/>
                </a:solidFill>
                <a:latin typeface="Arial" panose="020B0604020202020204" pitchFamily="34" charset="0"/>
                <a:cs typeface="Arial" panose="020B0604020202020204" pitchFamily="34" charset="0"/>
              </a:rPr>
              <a:t>a</a:t>
            </a:r>
            <a:r>
              <a:rPr kumimoji="0" lang="en-GB" sz="1600" b="0"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udiometry</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but may be limited when going from new environment to new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This feature allows you to get a quality and accurate FF stimulus every time</a:t>
            </a:r>
          </a:p>
        </p:txBody>
      </p:sp>
      <p:sp>
        <p:nvSpPr>
          <p:cNvPr id="8" name="Rectangle 7"/>
          <p:cNvSpPr/>
          <p:nvPr/>
        </p:nvSpPr>
        <p:spPr>
          <a:xfrm rot="16200000">
            <a:off x="684000" y="5184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Why</a:t>
            </a:r>
          </a:p>
        </p:txBody>
      </p:sp>
      <p:sp>
        <p:nvSpPr>
          <p:cNvPr id="15" name="Rectangle 14"/>
          <p:cNvSpPr/>
          <p:nvPr/>
        </p:nvSpPr>
        <p:spPr>
          <a:xfrm rot="16200000">
            <a:off x="684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What</a:t>
            </a:r>
          </a:p>
        </p:txBody>
      </p:sp>
      <p:sp>
        <p:nvSpPr>
          <p:cNvPr id="16" name="Rectangle 15"/>
          <p:cNvSpPr/>
          <p:nvPr/>
        </p:nvSpPr>
        <p:spPr>
          <a:xfrm rot="16200000">
            <a:off x="6012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How</a:t>
            </a:r>
          </a:p>
        </p:txBody>
      </p:sp>
      <p:pic>
        <p:nvPicPr>
          <p:cNvPr id="19" name="Picture 2"/>
          <p:cNvPicPr>
            <a:picLocks noChangeArrowheads="1"/>
          </p:cNvPicPr>
          <p:nvPr/>
        </p:nvPicPr>
        <p:blipFill rotWithShape="1">
          <a:blip r:embed="rId5" cstate="print"/>
          <a:srcRect l="517" t="22327" r="22742" b="25311"/>
          <a:stretch/>
        </p:blipFill>
        <p:spPr bwMode="auto">
          <a:xfrm>
            <a:off x="6191999" y="3410725"/>
            <a:ext cx="5184000" cy="2376264"/>
          </a:xfrm>
          <a:prstGeom prst="rect">
            <a:avLst/>
          </a:prstGeom>
          <a:noFill/>
          <a:ln w="9525">
            <a:noFill/>
            <a:miter lim="800000"/>
            <a:headEnd/>
            <a:tailEnd/>
          </a:ln>
          <a:effectLst/>
        </p:spPr>
      </p:pic>
      <p:sp>
        <p:nvSpPr>
          <p:cNvPr id="14" name="Title 1">
            <a:extLst>
              <a:ext uri="{FF2B5EF4-FFF2-40B4-BE49-F238E27FC236}">
                <a16:creationId xmlns:a16="http://schemas.microsoft.com/office/drawing/2014/main" id="{C5E4AECD-CEC6-6B4E-9D7A-E6F2C0277D3C}"/>
              </a:ext>
            </a:extLst>
          </p:cNvPr>
          <p:cNvSpPr txBox="1">
            <a:spLocks/>
          </p:cNvSpPr>
          <p:nvPr/>
        </p:nvSpPr>
        <p:spPr>
          <a:xfrm>
            <a:off x="407988" y="404814"/>
            <a:ext cx="10515600" cy="637572"/>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fontAlgn="t"/>
            <a:r>
              <a:rPr lang="en-GB" dirty="0"/>
              <a:t>FF Speech Tests </a:t>
            </a:r>
            <a:r>
              <a:rPr lang="en-GB" b="1" dirty="0"/>
              <a:t>made</a:t>
            </a:r>
            <a:r>
              <a:rPr lang="en-GB" dirty="0"/>
              <a:t> accurate</a:t>
            </a:r>
            <a:endParaRPr lang="en-US" dirty="0">
              <a:solidFill>
                <a:srgbClr val="000000"/>
              </a:solidFill>
            </a:endParaRPr>
          </a:p>
        </p:txBody>
      </p:sp>
    </p:spTree>
    <p:extLst>
      <p:ext uri="{BB962C8B-B14F-4D97-AF65-F5344CB8AC3E}">
        <p14:creationId xmlns:p14="http://schemas.microsoft.com/office/powerpoint/2010/main" val="221955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Effect transition="in" filter="fade">
                                      <p:cBhvr>
                                        <p:cTn id="25" dur="500"/>
                                        <p:tgtEl>
                                          <p:spTgt spid="11">
                                            <p:txEl>
                                              <p:pRg st="0" end="0"/>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par>
                                <p:cTn id="34" presetID="10" presetClass="entr" presetSubtype="0" fill="hold" nodeType="with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500"/>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3">
                                            <p:txEl>
                                              <p:pRg st="0" end="0"/>
                                            </p:txEl>
                                          </p:spTgt>
                                        </p:tgtEl>
                                        <p:attrNameLst>
                                          <p:attrName>style.visibility</p:attrName>
                                        </p:attrNameLst>
                                      </p:cBhvr>
                                      <p:to>
                                        <p:strVal val="visible"/>
                                      </p:to>
                                    </p:set>
                                    <p:animEffect transition="in" filter="fade">
                                      <p:cBhvr>
                                        <p:cTn id="41" dur="500"/>
                                        <p:tgtEl>
                                          <p:spTgt spid="1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13">
                                            <p:txEl>
                                              <p:pRg st="2" end="2"/>
                                            </p:txEl>
                                          </p:spTgt>
                                        </p:tgtEl>
                                        <p:attrNameLst>
                                          <p:attrName>style.visibility</p:attrName>
                                        </p:attrNameLst>
                                      </p:cBhvr>
                                      <p:to>
                                        <p:strVal val="visible"/>
                                      </p:to>
                                    </p:set>
                                    <p:animEffect transition="in" filter="fade">
                                      <p:cBhvr>
                                        <p:cTn id="44" dur="50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P spid="15" grpId="0"/>
      <p:bldP spid="1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p:cNvPicPr>
          <p:nvPr/>
        </p:nvPicPr>
        <p:blipFill>
          <a:blip r:embed="rId3"/>
          <a:stretch>
            <a:fillRect/>
          </a:stretch>
        </p:blipFill>
        <p:spPr>
          <a:xfrm>
            <a:off x="864000" y="3420000"/>
            <a:ext cx="5184000" cy="2376264"/>
          </a:xfrm>
          <a:prstGeom prst="rect">
            <a:avLst/>
          </a:prstGeom>
        </p:spPr>
      </p:pic>
      <p:pic>
        <p:nvPicPr>
          <p:cNvPr id="4" name="Picture 3"/>
          <p:cNvPicPr>
            <a:picLocks/>
          </p:cNvPicPr>
          <p:nvPr/>
        </p:nvPicPr>
        <p:blipFill>
          <a:blip r:embed="rId4"/>
          <a:stretch>
            <a:fillRect/>
          </a:stretch>
        </p:blipFill>
        <p:spPr>
          <a:xfrm>
            <a:off x="864000" y="937483"/>
            <a:ext cx="5184000" cy="2376263"/>
          </a:xfrm>
          <a:prstGeom prst="rect">
            <a:avLst/>
          </a:prstGeom>
        </p:spPr>
      </p:pic>
      <p:sp>
        <p:nvSpPr>
          <p:cNvPr id="9" name="TextBox 8"/>
          <p:cNvSpPr txBox="1"/>
          <p:nvPr/>
        </p:nvSpPr>
        <p:spPr>
          <a:xfrm>
            <a:off x="1211181" y="1402339"/>
            <a:ext cx="4681493"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Ambient Noise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Simultaneously monitor the test environment during audiometry to ensure that the environmental noise is suitable</a:t>
            </a:r>
          </a:p>
        </p:txBody>
      </p:sp>
      <p:pic>
        <p:nvPicPr>
          <p:cNvPr id="5" name="Picture 4"/>
          <p:cNvPicPr>
            <a:picLocks/>
          </p:cNvPicPr>
          <p:nvPr/>
        </p:nvPicPr>
        <p:blipFill>
          <a:blip r:embed="rId5"/>
          <a:stretch>
            <a:fillRect/>
          </a:stretch>
        </p:blipFill>
        <p:spPr>
          <a:xfrm>
            <a:off x="6192000" y="937482"/>
            <a:ext cx="5184000" cy="2376264"/>
          </a:xfrm>
          <a:prstGeom prst="rect">
            <a:avLst/>
          </a:prstGeom>
        </p:spPr>
      </p:pic>
      <p:sp>
        <p:nvSpPr>
          <p:cNvPr id="11" name="TextBox 10"/>
          <p:cNvSpPr txBox="1"/>
          <p:nvPr/>
        </p:nvSpPr>
        <p:spPr>
          <a:xfrm>
            <a:off x="6482155" y="1217673"/>
            <a:ext cx="4641351"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Ambient Noise microphone shows the room noise during testing to ensure that the test and threshold quality is good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It can be used by the traveling clinician when working in different environments or during tele audiometry </a:t>
            </a:r>
          </a:p>
        </p:txBody>
      </p:sp>
      <p:sp>
        <p:nvSpPr>
          <p:cNvPr id="13" name="TextBox 12"/>
          <p:cNvSpPr txBox="1"/>
          <p:nvPr/>
        </p:nvSpPr>
        <p:spPr>
          <a:xfrm>
            <a:off x="1187266" y="3823302"/>
            <a:ext cx="476484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Your test environment should not compromise your ability to test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Actively monitor the test environment during testing to ensure you are working in the optimum conditions and acquiring accurate results</a:t>
            </a:r>
          </a:p>
        </p:txBody>
      </p:sp>
      <p:sp>
        <p:nvSpPr>
          <p:cNvPr id="8" name="Rectangle 7"/>
          <p:cNvSpPr/>
          <p:nvPr/>
        </p:nvSpPr>
        <p:spPr>
          <a:xfrm rot="16200000">
            <a:off x="684000" y="5184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Why</a:t>
            </a:r>
          </a:p>
        </p:txBody>
      </p:sp>
      <p:sp>
        <p:nvSpPr>
          <p:cNvPr id="15" name="Rectangle 14"/>
          <p:cNvSpPr/>
          <p:nvPr/>
        </p:nvSpPr>
        <p:spPr>
          <a:xfrm rot="16200000">
            <a:off x="684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What</a:t>
            </a:r>
          </a:p>
        </p:txBody>
      </p:sp>
      <p:sp>
        <p:nvSpPr>
          <p:cNvPr id="16" name="Rectangle 15"/>
          <p:cNvSpPr/>
          <p:nvPr/>
        </p:nvSpPr>
        <p:spPr>
          <a:xfrm rot="16200000">
            <a:off x="6012000" y="2700000"/>
            <a:ext cx="720000" cy="3600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96989A"/>
                </a:solidFill>
                <a:effectLst/>
                <a:uLnTx/>
                <a:uFillTx/>
                <a:latin typeface="Arial" panose="020B0604020202020204" pitchFamily="34" charset="0"/>
                <a:ea typeface="+mn-ea"/>
                <a:cs typeface="Arial" panose="020B0604020202020204" pitchFamily="34" charset="0"/>
              </a:rPr>
              <a:t>How</a:t>
            </a:r>
          </a:p>
        </p:txBody>
      </p:sp>
      <p:pic>
        <p:nvPicPr>
          <p:cNvPr id="19" name="Picture 18" descr="C:\Users\Ollu\Documents\My Received Files\4C83527.PNG"/>
          <p:cNvPicPr/>
          <p:nvPr/>
        </p:nvPicPr>
        <p:blipFill>
          <a:blip r:embed="rId6">
            <a:extLst>
              <a:ext uri="{28A0092B-C50C-407E-A947-70E740481C1C}">
                <a14:useLocalDpi xmlns:a14="http://schemas.microsoft.com/office/drawing/2010/main" val="0"/>
              </a:ext>
            </a:extLst>
          </a:blip>
          <a:srcRect/>
          <a:stretch>
            <a:fillRect/>
          </a:stretch>
        </p:blipFill>
        <p:spPr bwMode="auto">
          <a:xfrm>
            <a:off x="6496197" y="3689626"/>
            <a:ext cx="1908175" cy="1926590"/>
          </a:xfrm>
          <a:prstGeom prst="rect">
            <a:avLst/>
          </a:prstGeom>
          <a:noFill/>
          <a:ln>
            <a:noFill/>
          </a:ln>
        </p:spPr>
      </p:pic>
      <p:pic>
        <p:nvPicPr>
          <p:cNvPr id="20" name="Picture 19" descr="C:\Users\Ollu\Documents\My Received Files\4C83527.PNG"/>
          <p:cNvPicPr/>
          <p:nvPr/>
        </p:nvPicPr>
        <p:blipFill>
          <a:blip r:embed="rId6">
            <a:extLst>
              <a:ext uri="{28A0092B-C50C-407E-A947-70E740481C1C}">
                <a14:useLocalDpi xmlns:a14="http://schemas.microsoft.com/office/drawing/2010/main" val="0"/>
              </a:ext>
            </a:extLst>
          </a:blip>
          <a:srcRect/>
          <a:stretch>
            <a:fillRect/>
          </a:stretch>
        </p:blipFill>
        <p:spPr bwMode="auto">
          <a:xfrm>
            <a:off x="8876246" y="3689626"/>
            <a:ext cx="1908175" cy="1926590"/>
          </a:xfrm>
          <a:prstGeom prst="rect">
            <a:avLst/>
          </a:prstGeom>
          <a:noFill/>
          <a:ln>
            <a:noFill/>
          </a:ln>
        </p:spPr>
      </p:pic>
      <p:sp>
        <p:nvSpPr>
          <p:cNvPr id="14" name="Title 1">
            <a:extLst>
              <a:ext uri="{FF2B5EF4-FFF2-40B4-BE49-F238E27FC236}">
                <a16:creationId xmlns:a16="http://schemas.microsoft.com/office/drawing/2014/main" id="{9667A0AD-2C41-944E-8BF8-3150E03C029B}"/>
              </a:ext>
            </a:extLst>
          </p:cNvPr>
          <p:cNvSpPr txBox="1">
            <a:spLocks/>
          </p:cNvSpPr>
          <p:nvPr/>
        </p:nvSpPr>
        <p:spPr>
          <a:xfrm>
            <a:off x="407988" y="404814"/>
            <a:ext cx="10515600" cy="637572"/>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fontAlgn="t"/>
            <a:r>
              <a:rPr lang="en-GB" dirty="0"/>
              <a:t>Audiometry </a:t>
            </a:r>
            <a:r>
              <a:rPr lang="en-GB" b="1" dirty="0"/>
              <a:t>made</a:t>
            </a:r>
            <a:r>
              <a:rPr lang="en-GB" dirty="0"/>
              <a:t> accurate</a:t>
            </a:r>
            <a:endParaRPr lang="en-US" dirty="0">
              <a:solidFill>
                <a:srgbClr val="000000"/>
              </a:solidFill>
            </a:endParaRPr>
          </a:p>
        </p:txBody>
      </p:sp>
    </p:spTree>
    <p:extLst>
      <p:ext uri="{BB962C8B-B14F-4D97-AF65-F5344CB8AC3E}">
        <p14:creationId xmlns:p14="http://schemas.microsoft.com/office/powerpoint/2010/main" val="229524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Effect transition="in" filter="fade">
                                      <p:cBhvr>
                                        <p:cTn id="18" dur="500"/>
                                        <p:tgtEl>
                                          <p:spTgt spid="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animEffect transition="in" filter="fade">
                                      <p:cBhvr>
                                        <p:cTn id="31" dur="500"/>
                                        <p:tgtEl>
                                          <p:spTgt spid="11">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1">
                                            <p:txEl>
                                              <p:pRg st="2" end="2"/>
                                            </p:txEl>
                                          </p:spTgt>
                                        </p:tgtEl>
                                        <p:attrNameLst>
                                          <p:attrName>style.visibility</p:attrName>
                                        </p:attrNameLst>
                                      </p:cBhvr>
                                      <p:to>
                                        <p:strVal val="visible"/>
                                      </p:to>
                                    </p:set>
                                    <p:animEffect transition="in" filter="fade">
                                      <p:cBhvr>
                                        <p:cTn id="34" dur="500"/>
                                        <p:tgtEl>
                                          <p:spTgt spid="11">
                                            <p:txEl>
                                              <p:pRg st="2" end="2"/>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par>
                                <p:cTn id="38" presetID="10" presetClass="entr" presetSubtype="0" fill="hold"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10" presetClass="entr" presetSubtype="0" fill="hold" nodeType="with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fade">
                                      <p:cBhvr>
                                        <p:cTn id="48" dur="500"/>
                                        <p:tgtEl>
                                          <p:spTgt spid="6"/>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13">
                                            <p:txEl>
                                              <p:pRg st="0" end="0"/>
                                            </p:txEl>
                                          </p:spTgt>
                                        </p:tgtEl>
                                        <p:attrNameLst>
                                          <p:attrName>style.visibility</p:attrName>
                                        </p:attrNameLst>
                                      </p:cBhvr>
                                      <p:to>
                                        <p:strVal val="visible"/>
                                      </p:to>
                                    </p:set>
                                    <p:animEffect transition="in" filter="fade">
                                      <p:cBhvr>
                                        <p:cTn id="53" dur="500"/>
                                        <p:tgtEl>
                                          <p:spTgt spid="13">
                                            <p:txEl>
                                              <p:pRg st="0" end="0"/>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13">
                                            <p:txEl>
                                              <p:pRg st="2" end="2"/>
                                            </p:txEl>
                                          </p:spTgt>
                                        </p:tgtEl>
                                        <p:attrNameLst>
                                          <p:attrName>style.visibility</p:attrName>
                                        </p:attrNameLst>
                                      </p:cBhvr>
                                      <p:to>
                                        <p:strVal val="visible"/>
                                      </p:to>
                                    </p:set>
                                    <p:animEffect transition="in" filter="fade">
                                      <p:cBhvr>
                                        <p:cTn id="56" dur="50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5" grpId="0"/>
      <p:bldP spid="1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06800" y="403225"/>
            <a:ext cx="10515600" cy="703263"/>
          </a:xfrm>
        </p:spPr>
        <p:txBody>
          <a:bodyPr lIns="0" tIns="0" rIns="0" bIns="0" anchor="t" anchorCtr="0"/>
          <a:lstStyle/>
          <a:p>
            <a:r>
              <a:rPr lang="da-DK" dirty="0">
                <a:solidFill>
                  <a:schemeClr val="tx1"/>
                </a:solidFill>
              </a:rPr>
              <a:t>Database integration</a:t>
            </a:r>
          </a:p>
        </p:txBody>
      </p:sp>
      <p:sp>
        <p:nvSpPr>
          <p:cNvPr id="9" name="TextBox 8"/>
          <p:cNvSpPr txBox="1"/>
          <p:nvPr/>
        </p:nvSpPr>
        <p:spPr>
          <a:xfrm>
            <a:off x="470718" y="2464409"/>
            <a:ext cx="2876629" cy="30728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47784E01-A852-4D70-86C9-07E9090BA751}"/>
              </a:ext>
            </a:extLst>
          </p:cNvPr>
          <p:cNvGrpSpPr/>
          <p:nvPr/>
        </p:nvGrpSpPr>
        <p:grpSpPr>
          <a:xfrm>
            <a:off x="391302" y="2624812"/>
            <a:ext cx="2169832" cy="2169832"/>
            <a:chOff x="6878496" y="490481"/>
            <a:chExt cx="2169832" cy="2169832"/>
          </a:xfrm>
        </p:grpSpPr>
        <p:pic>
          <p:nvPicPr>
            <p:cNvPr id="12" name="Billede 21">
              <a:extLst>
                <a:ext uri="{FF2B5EF4-FFF2-40B4-BE49-F238E27FC236}">
                  <a16:creationId xmlns:a16="http://schemas.microsoft.com/office/drawing/2014/main" id="{13F65210-EBF8-4341-8AC7-3D99C43E4DDD}"/>
                </a:ext>
              </a:extLst>
            </p:cNvPr>
            <p:cNvPicPr>
              <a:picLocks noChangeAspect="1"/>
            </p:cNvPicPr>
            <p:nvPr/>
          </p:nvPicPr>
          <p:blipFill>
            <a:blip r:embed="rId3"/>
            <a:stretch>
              <a:fillRect/>
            </a:stretch>
          </p:blipFill>
          <p:spPr>
            <a:xfrm>
              <a:off x="6878496" y="490481"/>
              <a:ext cx="2169832" cy="2169832"/>
            </a:xfrm>
            <a:prstGeom prst="rect">
              <a:avLst/>
            </a:prstGeom>
          </p:spPr>
        </p:pic>
        <p:sp>
          <p:nvSpPr>
            <p:cNvPr id="13" name="TextBox 12">
              <a:extLst>
                <a:ext uri="{FF2B5EF4-FFF2-40B4-BE49-F238E27FC236}">
                  <a16:creationId xmlns:a16="http://schemas.microsoft.com/office/drawing/2014/main" id="{B4E40687-9A67-49BC-8E67-0A92942224ED}"/>
                </a:ext>
              </a:extLst>
            </p:cNvPr>
            <p:cNvSpPr txBox="1"/>
            <p:nvPr/>
          </p:nvSpPr>
          <p:spPr>
            <a:xfrm>
              <a:off x="7212124" y="913677"/>
              <a:ext cx="1502576"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7CC4A3"/>
                  </a:solidFill>
                  <a:effectLst/>
                  <a:uLnTx/>
                  <a:uFillTx/>
                  <a:latin typeface="Arial" panose="020B0604020202020204" pitchFamily="34" charset="0"/>
                  <a:ea typeface="+mn-ea"/>
                  <a:cs typeface="Arial" panose="020B0604020202020204" pitchFamily="34" charset="0"/>
                </a:rPr>
                <a:t>Compatible with Noah and OtoAccess</a:t>
              </a:r>
              <a:r>
                <a:rPr kumimoji="0" lang="en-GB" sz="1600" b="1" i="0" u="none" strike="noStrike" kern="1200" cap="none" spc="0" normalizeH="0" baseline="30000" noProof="0" dirty="0">
                  <a:ln>
                    <a:noFill/>
                  </a:ln>
                  <a:solidFill>
                    <a:srgbClr val="7CC4A3"/>
                  </a:solidFill>
                  <a:effectLst/>
                  <a:uLnTx/>
                  <a:uFillTx/>
                  <a:latin typeface="Arial" panose="020B0604020202020204" pitchFamily="34" charset="0"/>
                  <a:ea typeface="+mn-ea"/>
                  <a:cs typeface="Arial" panose="020B0604020202020204" pitchFamily="34" charset="0"/>
                </a:rPr>
                <a:t>®</a:t>
              </a:r>
              <a:r>
                <a:rPr kumimoji="0" lang="en-GB" sz="1600" b="1" i="0" u="none" strike="noStrike" kern="1200" cap="none" spc="0" normalizeH="0" baseline="0" noProof="0" dirty="0">
                  <a:ln>
                    <a:noFill/>
                  </a:ln>
                  <a:solidFill>
                    <a:srgbClr val="7CC4A3"/>
                  </a:solidFill>
                  <a:effectLst/>
                  <a:uLnTx/>
                  <a:uFillTx/>
                  <a:latin typeface="Arial" panose="020B0604020202020204" pitchFamily="34" charset="0"/>
                  <a:ea typeface="+mn-ea"/>
                  <a:cs typeface="Arial" panose="020B0604020202020204" pitchFamily="34" charset="0"/>
                </a:rPr>
                <a:t> Database </a:t>
              </a:r>
            </a:p>
          </p:txBody>
        </p:sp>
      </p:grpSp>
      <p:sp>
        <p:nvSpPr>
          <p:cNvPr id="6" name="Rectangle 5">
            <a:extLst>
              <a:ext uri="{FF2B5EF4-FFF2-40B4-BE49-F238E27FC236}">
                <a16:creationId xmlns:a16="http://schemas.microsoft.com/office/drawing/2014/main" id="{2C962B27-0DAC-45D6-BE68-AC8FFCDA1550}"/>
              </a:ext>
            </a:extLst>
          </p:cNvPr>
          <p:cNvSpPr/>
          <p:nvPr/>
        </p:nvSpPr>
        <p:spPr>
          <a:xfrm>
            <a:off x="406800" y="1019832"/>
            <a:ext cx="5689200" cy="969496"/>
          </a:xfrm>
          <a:prstGeom prst="rect">
            <a:avLst/>
          </a:prstGeom>
        </p:spPr>
        <p:txBody>
          <a:bodyPr wrap="square" lIns="0" tIns="0" r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Through the intuitive and easy to use software, suites can easily be combined and integrated with other Interacoustics instruments.</a:t>
            </a:r>
          </a:p>
        </p:txBody>
      </p:sp>
      <p:sp>
        <p:nvSpPr>
          <p:cNvPr id="19" name="TextBox 18">
            <a:extLst>
              <a:ext uri="{FF2B5EF4-FFF2-40B4-BE49-F238E27FC236}">
                <a16:creationId xmlns:a16="http://schemas.microsoft.com/office/drawing/2014/main" id="{B54F85E5-3495-4F95-94CA-7D45185DCE1A}"/>
              </a:ext>
            </a:extLst>
          </p:cNvPr>
          <p:cNvSpPr txBox="1"/>
          <p:nvPr/>
        </p:nvSpPr>
        <p:spPr>
          <a:xfrm>
            <a:off x="5081595" y="686232"/>
            <a:ext cx="343962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027" name="Billede 14" descr="image001">
            <a:extLst>
              <a:ext uri="{FF2B5EF4-FFF2-40B4-BE49-F238E27FC236}">
                <a16:creationId xmlns:a16="http://schemas.microsoft.com/office/drawing/2014/main" id="{EAAFD1C8-FA2D-49DD-8AD0-6CA3DD78C4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94" t="7948" r="8301" b="12816"/>
          <a:stretch/>
        </p:blipFill>
        <p:spPr bwMode="auto">
          <a:xfrm>
            <a:off x="3319643" y="2188769"/>
            <a:ext cx="5565069" cy="3475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ktangel 2">
            <a:extLst>
              <a:ext uri="{FF2B5EF4-FFF2-40B4-BE49-F238E27FC236}">
                <a16:creationId xmlns:a16="http://schemas.microsoft.com/office/drawing/2014/main" id="{E916E47C-669F-5D41-AD8B-460541F467CE}"/>
              </a:ext>
            </a:extLst>
          </p:cNvPr>
          <p:cNvSpPr/>
          <p:nvPr/>
        </p:nvSpPr>
        <p:spPr>
          <a:xfrm>
            <a:off x="8857007" y="2618053"/>
            <a:ext cx="3048000" cy="2308324"/>
          </a:xfrm>
          <a:prstGeom prst="rect">
            <a:avLst/>
          </a:prstGeom>
        </p:spPr>
        <p:txBody>
          <a:bodyPr wrap="square">
            <a:spAutoFit/>
          </a:bodyPr>
          <a:lstStyle/>
          <a:p>
            <a:pPr marL="285750" lvl="0" indent="-285750">
              <a:buFont typeface="Arial" panose="020B0604020202020204" pitchFamily="34" charset="0"/>
              <a:buChar char="•"/>
              <a:defRPr/>
            </a:pPr>
            <a:r>
              <a:rPr lang="en-US" dirty="0">
                <a:latin typeface="Arial" panose="020B0604020202020204" pitchFamily="34" charset="0"/>
                <a:cs typeface="Arial" panose="020B0604020202020204" pitchFamily="34" charset="0"/>
              </a:rPr>
              <a:t>Quality patient care</a:t>
            </a:r>
          </a:p>
          <a:p>
            <a:pPr marL="285750" lvl="0" indent="-285750">
              <a:buFont typeface="Arial" panose="020B0604020202020204" pitchFamily="34" charset="0"/>
              <a:buChar char="•"/>
              <a:defRPr/>
            </a:pPr>
            <a:r>
              <a:rPr lang="en-US" dirty="0">
                <a:latin typeface="Arial" panose="020B0604020202020204" pitchFamily="34" charset="0"/>
                <a:cs typeface="Arial" panose="020B0604020202020204" pitchFamily="34" charset="0"/>
              </a:rPr>
              <a:t>Efficient data management</a:t>
            </a:r>
          </a:p>
          <a:p>
            <a:pPr marL="285750" lvl="0" indent="-285750">
              <a:buFont typeface="Arial" panose="020B0604020202020204" pitchFamily="34" charset="0"/>
              <a:buChar char="•"/>
              <a:defRPr/>
            </a:pPr>
            <a:r>
              <a:rPr lang="en-US" dirty="0">
                <a:latin typeface="Arial" panose="020B0604020202020204" pitchFamily="34" charset="0"/>
                <a:cs typeface="Arial" panose="020B0604020202020204" pitchFamily="34" charset="0"/>
              </a:rPr>
              <a:t>Optimized workflows</a:t>
            </a:r>
          </a:p>
          <a:p>
            <a:pPr marL="285750" lvl="0" indent="-285750">
              <a:buFont typeface="Arial" panose="020B0604020202020204" pitchFamily="34" charset="0"/>
              <a:buChar char="•"/>
              <a:defRPr/>
            </a:pPr>
            <a:r>
              <a:rPr lang="en-US" dirty="0">
                <a:latin typeface="Arial" panose="020B0604020202020204" pitchFamily="34" charset="0"/>
                <a:cs typeface="Arial" panose="020B0604020202020204" pitchFamily="34" charset="0"/>
              </a:rPr>
              <a:t>Eliminates the complexity of data management</a:t>
            </a:r>
          </a:p>
          <a:p>
            <a:pPr marL="285750" lvl="0" indent="-285750">
              <a:buFont typeface="Arial" panose="020B0604020202020204" pitchFamily="34" charset="0"/>
              <a:buChar char="•"/>
              <a:defRPr/>
            </a:pPr>
            <a:r>
              <a:rPr lang="en-US" dirty="0">
                <a:latin typeface="Arial" panose="020B0604020202020204" pitchFamily="34" charset="0"/>
                <a:cs typeface="Arial" panose="020B0604020202020204" pitchFamily="34" charset="0"/>
              </a:rPr>
              <a:t>Effective integration with diagnostics equipment</a:t>
            </a:r>
          </a:p>
        </p:txBody>
      </p:sp>
    </p:spTree>
    <p:extLst>
      <p:ext uri="{BB962C8B-B14F-4D97-AF65-F5344CB8AC3E}">
        <p14:creationId xmlns:p14="http://schemas.microsoft.com/office/powerpoint/2010/main" val="26122289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EB89A4F-698A-4BDB-BDCE-E3BFD18A0C53}"/>
              </a:ext>
            </a:extLst>
          </p:cNvPr>
          <p:cNvSpPr txBox="1">
            <a:spLocks/>
          </p:cNvSpPr>
          <p:nvPr/>
        </p:nvSpPr>
        <p:spPr>
          <a:xfrm>
            <a:off x="406800" y="352800"/>
            <a:ext cx="9372872" cy="1143000"/>
          </a:xfrm>
          <a:prstGeom prst="rect">
            <a:avLst/>
          </a:prstGeom>
        </p:spPr>
        <p:txBody>
          <a:bodyPr vert="horz" lIns="0" tIns="0" rIns="0" bIns="0" rtlCol="0" anchor="t" anchorCtr="0">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Interacoustics is IMC 2 ready </a:t>
            </a:r>
          </a:p>
        </p:txBody>
      </p:sp>
      <p:sp>
        <p:nvSpPr>
          <p:cNvPr id="11" name="Content Placeholder 2">
            <a:extLst>
              <a:ext uri="{FF2B5EF4-FFF2-40B4-BE49-F238E27FC236}">
                <a16:creationId xmlns:a16="http://schemas.microsoft.com/office/drawing/2014/main" id="{A0181B15-C85E-422D-8318-BCFBE69D4423}"/>
              </a:ext>
            </a:extLst>
          </p:cNvPr>
          <p:cNvSpPr txBox="1">
            <a:spLocks/>
          </p:cNvSpPr>
          <p:nvPr/>
        </p:nvSpPr>
        <p:spPr>
          <a:xfrm>
            <a:off x="406800" y="993485"/>
            <a:ext cx="11245080" cy="1800200"/>
          </a:xfrm>
          <a:prstGeom prst="rect">
            <a:avLst/>
          </a:prstGeom>
          <a:solidFill>
            <a:schemeClr val="bg1"/>
          </a:solidFill>
        </p:spPr>
        <p:txBody>
          <a:bodyPr vert="horz" lIns="0" tIns="0" rIns="0" bIns="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tab pos="352800" algn="l"/>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This HIMSA IMC2 regulated integration allows a faster communication between fitting software  </a:t>
            </a:r>
            <a:b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and diagnostic software to perform fitting.</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tab pos="352800" algn="l"/>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We have already implemented the IMC2 protocol into our software.</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tab pos="352800" algn="l"/>
              </a:tabLst>
              <a:defRPr/>
            </a:pPr>
            <a:r>
              <a:rPr kumimoji="0" 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We are ready to support all hearing aid manufacturers.</a:t>
            </a:r>
          </a:p>
        </p:txBody>
      </p:sp>
      <p:pic>
        <p:nvPicPr>
          <p:cNvPr id="12" name="Picture 11">
            <a:extLst>
              <a:ext uri="{FF2B5EF4-FFF2-40B4-BE49-F238E27FC236}">
                <a16:creationId xmlns:a16="http://schemas.microsoft.com/office/drawing/2014/main" id="{A398484A-FDA8-4DCF-A48C-12A3C45895E2}"/>
              </a:ext>
            </a:extLst>
          </p:cNvPr>
          <p:cNvPicPr/>
          <p:nvPr/>
        </p:nvPicPr>
        <p:blipFill rotWithShape="1">
          <a:blip r:embed="rId3"/>
          <a:srcRect l="50771" t="21523" r="2098" b="46040"/>
          <a:stretch/>
        </p:blipFill>
        <p:spPr>
          <a:xfrm>
            <a:off x="407368" y="3021745"/>
            <a:ext cx="2670223" cy="2419668"/>
          </a:xfrm>
          <a:prstGeom prst="rect">
            <a:avLst/>
          </a:prstGeom>
        </p:spPr>
      </p:pic>
      <p:pic>
        <p:nvPicPr>
          <p:cNvPr id="13" name="Picture 12">
            <a:extLst>
              <a:ext uri="{FF2B5EF4-FFF2-40B4-BE49-F238E27FC236}">
                <a16:creationId xmlns:a16="http://schemas.microsoft.com/office/drawing/2014/main" id="{68B57AB1-34D2-494A-B0D4-915D3E1B0AAE}"/>
              </a:ext>
            </a:extLst>
          </p:cNvPr>
          <p:cNvPicPr/>
          <p:nvPr/>
        </p:nvPicPr>
        <p:blipFill rotWithShape="1">
          <a:blip r:embed="rId4"/>
          <a:srcRect l="19361" t="17693" r="53140" b="37166"/>
          <a:stretch/>
        </p:blipFill>
        <p:spPr>
          <a:xfrm>
            <a:off x="6528048" y="2921647"/>
            <a:ext cx="2336967" cy="2552226"/>
          </a:xfrm>
          <a:prstGeom prst="rect">
            <a:avLst/>
          </a:prstGeom>
        </p:spPr>
      </p:pic>
      <p:pic>
        <p:nvPicPr>
          <p:cNvPr id="14" name="Picture 13">
            <a:extLst>
              <a:ext uri="{FF2B5EF4-FFF2-40B4-BE49-F238E27FC236}">
                <a16:creationId xmlns:a16="http://schemas.microsoft.com/office/drawing/2014/main" id="{4AA4D622-5846-48EE-9C96-C979CF8CF694}"/>
              </a:ext>
            </a:extLst>
          </p:cNvPr>
          <p:cNvPicPr/>
          <p:nvPr/>
        </p:nvPicPr>
        <p:blipFill rotWithShape="1">
          <a:blip r:embed="rId5"/>
          <a:srcRect l="27752" t="4803" r="30133" b="10786"/>
          <a:stretch/>
        </p:blipFill>
        <p:spPr>
          <a:xfrm>
            <a:off x="9251467" y="2881585"/>
            <a:ext cx="2533165" cy="2609612"/>
          </a:xfrm>
          <a:prstGeom prst="rect">
            <a:avLst/>
          </a:prstGeom>
        </p:spPr>
      </p:pic>
      <p:pic>
        <p:nvPicPr>
          <p:cNvPr id="15" name="Picture 14">
            <a:extLst>
              <a:ext uri="{FF2B5EF4-FFF2-40B4-BE49-F238E27FC236}">
                <a16:creationId xmlns:a16="http://schemas.microsoft.com/office/drawing/2014/main" id="{4E95D2CA-79C0-4875-A86D-333C1DCD1FCC}"/>
              </a:ext>
            </a:extLst>
          </p:cNvPr>
          <p:cNvPicPr/>
          <p:nvPr/>
        </p:nvPicPr>
        <p:blipFill rotWithShape="1">
          <a:blip r:embed="rId6"/>
          <a:srcRect l="27747" t="5730" r="30231" b="11058"/>
          <a:stretch/>
        </p:blipFill>
        <p:spPr>
          <a:xfrm>
            <a:off x="3497892" y="2936270"/>
            <a:ext cx="2526100" cy="2609612"/>
          </a:xfrm>
          <a:prstGeom prst="rect">
            <a:avLst/>
          </a:prstGeom>
        </p:spPr>
      </p:pic>
    </p:spTree>
    <p:extLst>
      <p:ext uri="{BB962C8B-B14F-4D97-AF65-F5344CB8AC3E}">
        <p14:creationId xmlns:p14="http://schemas.microsoft.com/office/powerpoint/2010/main" val="10281741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9BDC7-C884-4175-90E5-A3FF6854066B}"/>
              </a:ext>
            </a:extLst>
          </p:cNvPr>
          <p:cNvSpPr>
            <a:spLocks noGrp="1"/>
          </p:cNvSpPr>
          <p:nvPr>
            <p:ph type="title"/>
          </p:nvPr>
        </p:nvSpPr>
        <p:spPr/>
        <p:txBody>
          <a:bodyPr/>
          <a:lstStyle/>
          <a:p>
            <a:endParaRPr lang="da-DK"/>
          </a:p>
        </p:txBody>
      </p:sp>
      <p:pic>
        <p:nvPicPr>
          <p:cNvPr id="12" name="AffinityCompact bullets long">
            <a:hlinkClick r:id="" action="ppaction://media"/>
            <a:extLst>
              <a:ext uri="{FF2B5EF4-FFF2-40B4-BE49-F238E27FC236}">
                <a16:creationId xmlns:a16="http://schemas.microsoft.com/office/drawing/2014/main" id="{C7BD3196-6110-4B8D-BBC5-575A50F2343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7845"/>
          </a:xfrm>
        </p:spPr>
      </p:pic>
    </p:spTree>
    <p:extLst>
      <p:ext uri="{BB962C8B-B14F-4D97-AF65-F5344CB8AC3E}">
        <p14:creationId xmlns:p14="http://schemas.microsoft.com/office/powerpoint/2010/main" val="423327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0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95924" y="414338"/>
            <a:ext cx="10515600" cy="1441450"/>
          </a:xfrm>
        </p:spPr>
        <p:txBody>
          <a:bodyPr anchor="t" anchorCtr="0">
            <a:normAutofit/>
          </a:bodyPr>
          <a:lstStyle/>
          <a:p>
            <a:r>
              <a:rPr lang="en-US" sz="3200" dirty="0">
                <a:latin typeface="Arial"/>
                <a:cs typeface="Arial"/>
              </a:rPr>
              <a:t>Affinity Compact v </a:t>
            </a:r>
            <a:r>
              <a:rPr lang="en-US" sz="3200" dirty="0" err="1">
                <a:latin typeface="Arial"/>
                <a:cs typeface="Arial"/>
              </a:rPr>
              <a:t>Aurical</a:t>
            </a:r>
            <a:endParaRPr lang="en-US" sz="3200" dirty="0">
              <a:latin typeface="Arial"/>
              <a:cs typeface="Aria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01732" y="1319753"/>
            <a:ext cx="6024020" cy="376501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871" y="1699172"/>
            <a:ext cx="4313724" cy="3462667"/>
          </a:xfrm>
          <a:prstGeom prst="rect">
            <a:avLst/>
          </a:prstGeom>
        </p:spPr>
      </p:pic>
    </p:spTree>
    <p:extLst>
      <p:ext uri="{BB962C8B-B14F-4D97-AF65-F5344CB8AC3E}">
        <p14:creationId xmlns:p14="http://schemas.microsoft.com/office/powerpoint/2010/main" val="2752178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97185" y="412260"/>
            <a:ext cx="10515600" cy="1325563"/>
          </a:xfrm>
        </p:spPr>
        <p:txBody>
          <a:bodyPr anchor="t" anchorCtr="0">
            <a:normAutofit/>
          </a:bodyPr>
          <a:lstStyle/>
          <a:p>
            <a:pPr algn="l"/>
            <a:r>
              <a:rPr lang="en-US" dirty="0"/>
              <a:t>Audiometry: Hardware</a:t>
            </a:r>
          </a:p>
        </p:txBody>
      </p:sp>
      <p:cxnSp>
        <p:nvCxnSpPr>
          <p:cNvPr id="3" name="Straight Connector 2"/>
          <p:cNvCxnSpPr>
            <a:cxnSpLocks/>
          </p:cNvCxnSpPr>
          <p:nvPr/>
        </p:nvCxnSpPr>
        <p:spPr>
          <a:xfrm>
            <a:off x="6087707" y="356637"/>
            <a:ext cx="0" cy="5554879"/>
          </a:xfrm>
          <a:prstGeom prst="line">
            <a:avLst/>
          </a:prstGeom>
        </p:spPr>
        <p:style>
          <a:lnRef idx="2">
            <a:schemeClr val="accent1"/>
          </a:lnRef>
          <a:fillRef idx="0">
            <a:schemeClr val="accent1"/>
          </a:fillRef>
          <a:effectRef idx="1">
            <a:schemeClr val="accent1"/>
          </a:effectRef>
          <a:fontRef idx="minor">
            <a:schemeClr val="tx1"/>
          </a:fontRef>
        </p:style>
      </p:cxnSp>
      <p:pic>
        <p:nvPicPr>
          <p:cNvPr id="2" name="Picture 1"/>
          <p:cNvPicPr preferRelativeResize="0">
            <a:picLocks noChangeAspect="1"/>
          </p:cNvPicPr>
          <p:nvPr/>
        </p:nvPicPr>
        <p:blipFill>
          <a:blip r:embed="rId3">
            <a:extLst>
              <a:ext uri="{28A0092B-C50C-407E-A947-70E740481C1C}">
                <a14:useLocalDpi xmlns:a14="http://schemas.microsoft.com/office/drawing/2010/main" val="0"/>
              </a:ext>
            </a:extLst>
          </a:blip>
          <a:stretch>
            <a:fillRect/>
          </a:stretch>
        </p:blipFill>
        <p:spPr>
          <a:xfrm>
            <a:off x="692288" y="1926771"/>
            <a:ext cx="4807132" cy="3004457"/>
          </a:xfrm>
          <a:prstGeom prst="rect">
            <a:avLst/>
          </a:prstGeom>
        </p:spPr>
      </p:pic>
      <p:pic>
        <p:nvPicPr>
          <p:cNvPr id="7" name="Billede 6" descr="Et billede, der indeholder monitor, sidder, mikrobølgeovn, foto&#10;&#10;Automatisk genereret beskrivelse">
            <a:extLst>
              <a:ext uri="{FF2B5EF4-FFF2-40B4-BE49-F238E27FC236}">
                <a16:creationId xmlns:a16="http://schemas.microsoft.com/office/drawing/2014/main" id="{75AB200D-3BEF-9D49-BB51-8FA4F0E725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3589" y="1298807"/>
            <a:ext cx="3206022" cy="3900031"/>
          </a:xfrm>
          <a:prstGeom prst="rect">
            <a:avLst/>
          </a:prstGeom>
        </p:spPr>
      </p:pic>
    </p:spTree>
    <p:extLst>
      <p:ext uri="{BB962C8B-B14F-4D97-AF65-F5344CB8AC3E}">
        <p14:creationId xmlns:p14="http://schemas.microsoft.com/office/powerpoint/2010/main" val="37805582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97185" y="412260"/>
            <a:ext cx="10515600" cy="1325563"/>
          </a:xfrm>
        </p:spPr>
        <p:txBody>
          <a:bodyPr anchor="t" anchorCtr="0">
            <a:normAutofit/>
          </a:bodyPr>
          <a:lstStyle/>
          <a:p>
            <a:pPr algn="l"/>
            <a:r>
              <a:rPr lang="en-US" dirty="0"/>
              <a:t>Audiometry + REM: Hardware</a:t>
            </a:r>
          </a:p>
        </p:txBody>
      </p:sp>
      <p:pic>
        <p:nvPicPr>
          <p:cNvPr id="2" name="Picture 1"/>
          <p:cNvPicPr preferRelativeResize="0">
            <a:picLocks noChangeAspect="1"/>
          </p:cNvPicPr>
          <p:nvPr/>
        </p:nvPicPr>
        <p:blipFill>
          <a:blip r:embed="rId2">
            <a:extLst>
              <a:ext uri="{28A0092B-C50C-407E-A947-70E740481C1C}">
                <a14:useLocalDpi xmlns:a14="http://schemas.microsoft.com/office/drawing/2010/main" val="0"/>
              </a:ext>
            </a:extLst>
          </a:blip>
          <a:stretch>
            <a:fillRect/>
          </a:stretch>
        </p:blipFill>
        <p:spPr>
          <a:xfrm>
            <a:off x="-383182" y="1367194"/>
            <a:ext cx="6597780" cy="4123612"/>
          </a:xfrm>
          <a:prstGeom prst="rect">
            <a:avLst/>
          </a:prstGeom>
        </p:spPr>
      </p:pic>
      <p:cxnSp>
        <p:nvCxnSpPr>
          <p:cNvPr id="6" name="Straight Connector 5">
            <a:extLst>
              <a:ext uri="{FF2B5EF4-FFF2-40B4-BE49-F238E27FC236}">
                <a16:creationId xmlns:a16="http://schemas.microsoft.com/office/drawing/2014/main" id="{793FABC9-3FDF-4FC4-B657-81AA6638E32F}"/>
              </a:ext>
            </a:extLst>
          </p:cNvPr>
          <p:cNvCxnSpPr>
            <a:cxnSpLocks/>
          </p:cNvCxnSpPr>
          <p:nvPr/>
        </p:nvCxnSpPr>
        <p:spPr>
          <a:xfrm>
            <a:off x="6087707" y="356637"/>
            <a:ext cx="0" cy="5554879"/>
          </a:xfrm>
          <a:prstGeom prst="line">
            <a:avLst/>
          </a:prstGeom>
        </p:spPr>
        <p:style>
          <a:lnRef idx="2">
            <a:schemeClr val="accent1"/>
          </a:lnRef>
          <a:fillRef idx="0">
            <a:schemeClr val="accent1"/>
          </a:fillRef>
          <a:effectRef idx="1">
            <a:schemeClr val="accent1"/>
          </a:effectRef>
          <a:fontRef idx="minor">
            <a:schemeClr val="tx1"/>
          </a:fontRef>
        </p:style>
      </p:cxnSp>
      <p:pic>
        <p:nvPicPr>
          <p:cNvPr id="9" name="Billede 8" descr="Et billede, der indeholder elektronik, monitor, sidder, bord&#10;&#10;Automatisk genereret beskrivelse">
            <a:extLst>
              <a:ext uri="{FF2B5EF4-FFF2-40B4-BE49-F238E27FC236}">
                <a16:creationId xmlns:a16="http://schemas.microsoft.com/office/drawing/2014/main" id="{D97BB5E9-EBDA-C240-99D1-C1D23ABC02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4598" y="1104580"/>
            <a:ext cx="6056587" cy="4648840"/>
          </a:xfrm>
          <a:prstGeom prst="rect">
            <a:avLst/>
          </a:prstGeom>
        </p:spPr>
      </p:pic>
    </p:spTree>
    <p:extLst>
      <p:ext uri="{BB962C8B-B14F-4D97-AF65-F5344CB8AC3E}">
        <p14:creationId xmlns:p14="http://schemas.microsoft.com/office/powerpoint/2010/main" val="5938658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referRelativeResize="0">
            <a:picLocks noChangeAspect="1"/>
          </p:cNvPicPr>
          <p:nvPr/>
        </p:nvPicPr>
        <p:blipFill>
          <a:blip r:embed="rId2">
            <a:extLst>
              <a:ext uri="{28A0092B-C50C-407E-A947-70E740481C1C}">
                <a14:useLocalDpi xmlns:a14="http://schemas.microsoft.com/office/drawing/2010/main" val="0"/>
              </a:ext>
            </a:extLst>
          </a:blip>
          <a:stretch>
            <a:fillRect/>
          </a:stretch>
        </p:blipFill>
        <p:spPr>
          <a:xfrm>
            <a:off x="-229117" y="1609366"/>
            <a:ext cx="6396376" cy="3997735"/>
          </a:xfrm>
          <a:prstGeom prst="rect">
            <a:avLst/>
          </a:prstGeom>
        </p:spPr>
      </p:pic>
      <p:sp>
        <p:nvSpPr>
          <p:cNvPr id="8" name="Title 7"/>
          <p:cNvSpPr>
            <a:spLocks noGrp="1"/>
          </p:cNvSpPr>
          <p:nvPr>
            <p:ph type="title"/>
          </p:nvPr>
        </p:nvSpPr>
        <p:spPr>
          <a:xfrm>
            <a:off x="373123" y="416572"/>
            <a:ext cx="10972800" cy="1143000"/>
          </a:xfrm>
        </p:spPr>
        <p:txBody>
          <a:bodyPr anchor="t" anchorCtr="0">
            <a:normAutofit/>
          </a:bodyPr>
          <a:lstStyle/>
          <a:p>
            <a:pPr algn="l"/>
            <a:r>
              <a:rPr lang="en-US" dirty="0"/>
              <a:t>Audiometry + REM + RECD: Hardware</a:t>
            </a:r>
          </a:p>
        </p:txBody>
      </p:sp>
      <p:cxnSp>
        <p:nvCxnSpPr>
          <p:cNvPr id="7" name="Straight Connector 6">
            <a:extLst>
              <a:ext uri="{FF2B5EF4-FFF2-40B4-BE49-F238E27FC236}">
                <a16:creationId xmlns:a16="http://schemas.microsoft.com/office/drawing/2014/main" id="{95D01D37-F099-42B9-80DA-1AA687FA3256}"/>
              </a:ext>
            </a:extLst>
          </p:cNvPr>
          <p:cNvCxnSpPr>
            <a:cxnSpLocks/>
          </p:cNvCxnSpPr>
          <p:nvPr/>
        </p:nvCxnSpPr>
        <p:spPr>
          <a:xfrm flipH="1">
            <a:off x="6087707" y="1195137"/>
            <a:ext cx="8293" cy="4716379"/>
          </a:xfrm>
          <a:prstGeom prst="line">
            <a:avLst/>
          </a:prstGeom>
        </p:spPr>
        <p:style>
          <a:lnRef idx="2">
            <a:schemeClr val="accent1"/>
          </a:lnRef>
          <a:fillRef idx="0">
            <a:schemeClr val="accent1"/>
          </a:fillRef>
          <a:effectRef idx="1">
            <a:schemeClr val="accent1"/>
          </a:effectRef>
          <a:fontRef idx="minor">
            <a:schemeClr val="tx1"/>
          </a:fontRef>
        </p:style>
      </p:cxnSp>
      <p:pic>
        <p:nvPicPr>
          <p:cNvPr id="10" name="Billede 9" descr="Et billede, der indeholder indendørs, bord, sidder, sort&#10;&#10;Automatisk genereret beskrivelse">
            <a:extLst>
              <a:ext uri="{FF2B5EF4-FFF2-40B4-BE49-F238E27FC236}">
                <a16:creationId xmlns:a16="http://schemas.microsoft.com/office/drawing/2014/main" id="{C62CEC27-1C62-9F48-8AF5-F04B9A7EBC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354746"/>
            <a:ext cx="6139374" cy="4092916"/>
          </a:xfrm>
          <a:prstGeom prst="rect">
            <a:avLst/>
          </a:prstGeom>
        </p:spPr>
      </p:pic>
    </p:spTree>
    <p:extLst>
      <p:ext uri="{BB962C8B-B14F-4D97-AF65-F5344CB8AC3E}">
        <p14:creationId xmlns:p14="http://schemas.microsoft.com/office/powerpoint/2010/main" val="13613671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97185" y="412260"/>
            <a:ext cx="10515600" cy="1325563"/>
          </a:xfrm>
        </p:spPr>
        <p:txBody>
          <a:bodyPr anchor="t" anchorCtr="0">
            <a:normAutofit/>
          </a:bodyPr>
          <a:lstStyle/>
          <a:p>
            <a:pPr algn="l"/>
            <a:r>
              <a:rPr lang="en-US" dirty="0"/>
              <a:t>HIT: Hardware</a:t>
            </a:r>
          </a:p>
        </p:txBody>
      </p:sp>
      <p:pic>
        <p:nvPicPr>
          <p:cNvPr id="5" name="Picture 4"/>
          <p:cNvPicPr preferRelativeResize="0">
            <a:picLocks noChangeAspect="1"/>
          </p:cNvPicPr>
          <p:nvPr/>
        </p:nvPicPr>
        <p:blipFill>
          <a:blip r:embed="rId2">
            <a:extLst>
              <a:ext uri="{28A0092B-C50C-407E-A947-70E740481C1C}">
                <a14:useLocalDpi xmlns:a14="http://schemas.microsoft.com/office/drawing/2010/main" val="0"/>
              </a:ext>
            </a:extLst>
          </a:blip>
          <a:stretch>
            <a:fillRect/>
          </a:stretch>
        </p:blipFill>
        <p:spPr>
          <a:xfrm>
            <a:off x="225028" y="1282713"/>
            <a:ext cx="5681305" cy="3933211"/>
          </a:xfrm>
          <a:prstGeom prst="rect">
            <a:avLst/>
          </a:prstGeom>
        </p:spPr>
      </p:pic>
      <p:cxnSp>
        <p:nvCxnSpPr>
          <p:cNvPr id="7" name="Straight Connector 6">
            <a:extLst>
              <a:ext uri="{FF2B5EF4-FFF2-40B4-BE49-F238E27FC236}">
                <a16:creationId xmlns:a16="http://schemas.microsoft.com/office/drawing/2014/main" id="{58FDDBEF-8247-42BA-A864-111F993F0BAA}"/>
              </a:ext>
            </a:extLst>
          </p:cNvPr>
          <p:cNvCxnSpPr>
            <a:cxnSpLocks/>
          </p:cNvCxnSpPr>
          <p:nvPr/>
        </p:nvCxnSpPr>
        <p:spPr>
          <a:xfrm>
            <a:off x="6087707" y="356637"/>
            <a:ext cx="0" cy="5554879"/>
          </a:xfrm>
          <a:prstGeom prst="line">
            <a:avLst/>
          </a:prstGeom>
        </p:spPr>
        <p:style>
          <a:lnRef idx="2">
            <a:schemeClr val="accent1"/>
          </a:lnRef>
          <a:fillRef idx="0">
            <a:schemeClr val="accent1"/>
          </a:fillRef>
          <a:effectRef idx="1">
            <a:schemeClr val="accent1"/>
          </a:effectRef>
          <a:fontRef idx="minor">
            <a:schemeClr val="tx1"/>
          </a:fontRef>
        </p:style>
      </p:cxnSp>
      <p:pic>
        <p:nvPicPr>
          <p:cNvPr id="6" name="Billede 5" descr="Et billede, der indeholder indendørs, sidder, monitor, mikrobølgeovn&#10;&#10;Automatisk genereret beskrivelse">
            <a:extLst>
              <a:ext uri="{FF2B5EF4-FFF2-40B4-BE49-F238E27FC236}">
                <a16:creationId xmlns:a16="http://schemas.microsoft.com/office/drawing/2014/main" id="{2BC8C1B7-A446-5744-9F56-9289D73494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9082" y="2350456"/>
            <a:ext cx="2883140" cy="1797723"/>
          </a:xfrm>
          <a:prstGeom prst="rect">
            <a:avLst/>
          </a:prstGeom>
        </p:spPr>
      </p:pic>
      <p:pic>
        <p:nvPicPr>
          <p:cNvPr id="10" name="Billede 9" descr="Et billede, der indeholder bord, indendørs, sidder, sort&#10;&#10;Automatisk genereret beskrivelse">
            <a:extLst>
              <a:ext uri="{FF2B5EF4-FFF2-40B4-BE49-F238E27FC236}">
                <a16:creationId xmlns:a16="http://schemas.microsoft.com/office/drawing/2014/main" id="{6BA99719-AD9B-074B-ABBA-6709244FBE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87001" y="1487695"/>
            <a:ext cx="3488762" cy="3101122"/>
          </a:xfrm>
          <a:prstGeom prst="rect">
            <a:avLst/>
          </a:prstGeom>
        </p:spPr>
      </p:pic>
    </p:spTree>
    <p:extLst>
      <p:ext uri="{BB962C8B-B14F-4D97-AF65-F5344CB8AC3E}">
        <p14:creationId xmlns:p14="http://schemas.microsoft.com/office/powerpoint/2010/main" val="24785825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referRelativeResize="0">
            <a:picLocks noChangeAspect="1"/>
          </p:cNvPicPr>
          <p:nvPr/>
        </p:nvPicPr>
        <p:blipFill>
          <a:blip r:embed="rId2">
            <a:extLst>
              <a:ext uri="{28A0092B-C50C-407E-A947-70E740481C1C}">
                <a14:useLocalDpi xmlns:a14="http://schemas.microsoft.com/office/drawing/2010/main" val="0"/>
              </a:ext>
            </a:extLst>
          </a:blip>
          <a:stretch>
            <a:fillRect/>
          </a:stretch>
        </p:blipFill>
        <p:spPr>
          <a:xfrm>
            <a:off x="3387" y="1664898"/>
            <a:ext cx="6084320" cy="3802700"/>
          </a:xfrm>
          <a:prstGeom prst="rect">
            <a:avLst/>
          </a:prstGeom>
        </p:spPr>
      </p:pic>
      <p:sp>
        <p:nvSpPr>
          <p:cNvPr id="8" name="Title 7"/>
          <p:cNvSpPr>
            <a:spLocks noGrp="1"/>
          </p:cNvSpPr>
          <p:nvPr>
            <p:ph type="title"/>
          </p:nvPr>
        </p:nvSpPr>
        <p:spPr>
          <a:xfrm>
            <a:off x="397185" y="412260"/>
            <a:ext cx="10515600" cy="1325563"/>
          </a:xfrm>
        </p:spPr>
        <p:txBody>
          <a:bodyPr anchor="t" anchorCtr="0">
            <a:normAutofit/>
          </a:bodyPr>
          <a:lstStyle/>
          <a:p>
            <a:pPr algn="l"/>
            <a:r>
              <a:rPr lang="en-US" dirty="0"/>
              <a:t>Audiometry + REM + RECD + HIT: Hardware</a:t>
            </a:r>
          </a:p>
        </p:txBody>
      </p:sp>
      <p:cxnSp>
        <p:nvCxnSpPr>
          <p:cNvPr id="7" name="Straight Connector 6">
            <a:extLst>
              <a:ext uri="{FF2B5EF4-FFF2-40B4-BE49-F238E27FC236}">
                <a16:creationId xmlns:a16="http://schemas.microsoft.com/office/drawing/2014/main" id="{053008A0-3B4C-4996-A2CB-21DE3678B64F}"/>
              </a:ext>
            </a:extLst>
          </p:cNvPr>
          <p:cNvCxnSpPr>
            <a:cxnSpLocks/>
          </p:cNvCxnSpPr>
          <p:nvPr/>
        </p:nvCxnSpPr>
        <p:spPr>
          <a:xfrm>
            <a:off x="6087707" y="1315634"/>
            <a:ext cx="0" cy="4595882"/>
          </a:xfrm>
          <a:prstGeom prst="line">
            <a:avLst/>
          </a:prstGeom>
        </p:spPr>
        <p:style>
          <a:lnRef idx="2">
            <a:schemeClr val="accent1"/>
          </a:lnRef>
          <a:fillRef idx="0">
            <a:schemeClr val="accent1"/>
          </a:fillRef>
          <a:effectRef idx="1">
            <a:schemeClr val="accent1"/>
          </a:effectRef>
          <a:fontRef idx="minor">
            <a:schemeClr val="tx1"/>
          </a:fontRef>
        </p:style>
      </p:cxnSp>
      <p:pic>
        <p:nvPicPr>
          <p:cNvPr id="10" name="Billede 9" descr="Et billede, der indeholder bord, indendørs, sidder, monitor&#10;&#10;Automatisk genereret beskrivelse">
            <a:extLst>
              <a:ext uri="{FF2B5EF4-FFF2-40B4-BE49-F238E27FC236}">
                <a16:creationId xmlns:a16="http://schemas.microsoft.com/office/drawing/2014/main" id="{E663D9FD-EFC9-2747-B3E8-8B21F202E1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9020" y="1648785"/>
            <a:ext cx="5552574" cy="3701716"/>
          </a:xfrm>
          <a:prstGeom prst="rect">
            <a:avLst/>
          </a:prstGeom>
        </p:spPr>
      </p:pic>
    </p:spTree>
    <p:extLst>
      <p:ext uri="{BB962C8B-B14F-4D97-AF65-F5344CB8AC3E}">
        <p14:creationId xmlns:p14="http://schemas.microsoft.com/office/powerpoint/2010/main" val="6513003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3B6E5E19-B27A-7F47-8294-199F92454090}"/>
              </a:ext>
            </a:extLst>
          </p:cNvPr>
          <p:cNvSpPr/>
          <p:nvPr/>
        </p:nvSpPr>
        <p:spPr>
          <a:xfrm>
            <a:off x="0" y="0"/>
            <a:ext cx="12192000" cy="54791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graphicFrame>
        <p:nvGraphicFramePr>
          <p:cNvPr id="5" name="Content Placeholder 3"/>
          <p:cNvGraphicFramePr>
            <a:graphicFrameLocks/>
          </p:cNvGraphicFramePr>
          <p:nvPr>
            <p:extLst>
              <p:ext uri="{D42A27DB-BD31-4B8C-83A1-F6EECF244321}">
                <p14:modId xmlns:p14="http://schemas.microsoft.com/office/powerpoint/2010/main" val="1923149415"/>
              </p:ext>
            </p:extLst>
          </p:nvPr>
        </p:nvGraphicFramePr>
        <p:xfrm>
          <a:off x="1560286" y="1952070"/>
          <a:ext cx="9267625" cy="2233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idx="4294967295"/>
          </p:nvPr>
        </p:nvSpPr>
        <p:spPr>
          <a:xfrm>
            <a:off x="405351" y="412750"/>
            <a:ext cx="10515600" cy="1325563"/>
          </a:xfrm>
        </p:spPr>
        <p:txBody>
          <a:bodyPr anchor="t" anchorCtr="0"/>
          <a:lstStyle/>
          <a:p>
            <a:r>
              <a:rPr lang="en-US" dirty="0"/>
              <a:t>Feature comparison: Software </a:t>
            </a:r>
            <a:endParaRPr lang="da-DK" dirty="0"/>
          </a:p>
        </p:txBody>
      </p:sp>
      <p:sp>
        <p:nvSpPr>
          <p:cNvPr id="6" name="TextBox 5"/>
          <p:cNvSpPr txBox="1"/>
          <p:nvPr/>
        </p:nvSpPr>
        <p:spPr>
          <a:xfrm>
            <a:off x="405351" y="4745121"/>
            <a:ext cx="113786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Differences in the Comparison sheet</a:t>
            </a:r>
          </a:p>
        </p:txBody>
      </p:sp>
      <p:graphicFrame>
        <p:nvGraphicFramePr>
          <p:cNvPr id="4" name="Diagram 3"/>
          <p:cNvGraphicFramePr/>
          <p:nvPr>
            <p:extLst>
              <p:ext uri="{D42A27DB-BD31-4B8C-83A1-F6EECF244321}">
                <p14:modId xmlns:p14="http://schemas.microsoft.com/office/powerpoint/2010/main" val="2270021197"/>
              </p:ext>
            </p:extLst>
          </p:nvPr>
        </p:nvGraphicFramePr>
        <p:xfrm>
          <a:off x="1" y="1518054"/>
          <a:ext cx="11887200" cy="2952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835147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EB4C-9B7E-49F6-9CA9-BC6E2711AA46}"/>
              </a:ext>
            </a:extLst>
          </p:cNvPr>
          <p:cNvSpPr>
            <a:spLocks noGrp="1"/>
          </p:cNvSpPr>
          <p:nvPr>
            <p:ph type="title"/>
          </p:nvPr>
        </p:nvSpPr>
        <p:spPr>
          <a:xfrm>
            <a:off x="407988" y="2348640"/>
            <a:ext cx="10515600" cy="880698"/>
          </a:xfrm>
        </p:spPr>
        <p:txBody>
          <a:bodyPr anchor="t" anchorCtr="0">
            <a:normAutofit/>
          </a:bodyPr>
          <a:lstStyle/>
          <a:p>
            <a:r>
              <a:rPr lang="en-US" sz="3200" dirty="0"/>
              <a:t>The hardware</a:t>
            </a:r>
          </a:p>
        </p:txBody>
      </p:sp>
      <p:pic>
        <p:nvPicPr>
          <p:cNvPr id="4" name="Billede 2">
            <a:extLst>
              <a:ext uri="{FF2B5EF4-FFF2-40B4-BE49-F238E27FC236}">
                <a16:creationId xmlns:a16="http://schemas.microsoft.com/office/drawing/2014/main" id="{BF147D68-050D-49CF-BF3A-B3EEB04B6C5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485911"/>
            <a:ext cx="12192000" cy="1197703"/>
          </a:xfrm>
          <a:prstGeom prst="rect">
            <a:avLst/>
          </a:prstGeom>
        </p:spPr>
      </p:pic>
    </p:spTree>
    <p:extLst>
      <p:ext uri="{BB962C8B-B14F-4D97-AF65-F5344CB8AC3E}">
        <p14:creationId xmlns:p14="http://schemas.microsoft.com/office/powerpoint/2010/main" val="3612300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433675E7-7F49-49F1-8763-C098F81206A9}"/>
              </a:ext>
            </a:extLst>
          </p:cNvPr>
          <p:cNvGraphicFramePr>
            <a:graphicFrameLocks noGrp="1"/>
          </p:cNvGraphicFramePr>
          <p:nvPr>
            <p:extLst>
              <p:ext uri="{D42A27DB-BD31-4B8C-83A1-F6EECF244321}">
                <p14:modId xmlns:p14="http://schemas.microsoft.com/office/powerpoint/2010/main" val="805828875"/>
              </p:ext>
            </p:extLst>
          </p:nvPr>
        </p:nvGraphicFramePr>
        <p:xfrm>
          <a:off x="407988" y="2015516"/>
          <a:ext cx="11376025" cy="3645560"/>
        </p:xfrm>
        <a:graphic>
          <a:graphicData uri="http://schemas.openxmlformats.org/drawingml/2006/table">
            <a:tbl>
              <a:tblPr/>
              <a:tblGrid>
                <a:gridCol w="494837">
                  <a:extLst>
                    <a:ext uri="{9D8B030D-6E8A-4147-A177-3AD203B41FA5}">
                      <a16:colId xmlns:a16="http://schemas.microsoft.com/office/drawing/2014/main" val="3067830209"/>
                    </a:ext>
                  </a:extLst>
                </a:gridCol>
                <a:gridCol w="1782502">
                  <a:extLst>
                    <a:ext uri="{9D8B030D-6E8A-4147-A177-3AD203B41FA5}">
                      <a16:colId xmlns:a16="http://schemas.microsoft.com/office/drawing/2014/main" val="1279930112"/>
                    </a:ext>
                  </a:extLst>
                </a:gridCol>
                <a:gridCol w="3433191">
                  <a:extLst>
                    <a:ext uri="{9D8B030D-6E8A-4147-A177-3AD203B41FA5}">
                      <a16:colId xmlns:a16="http://schemas.microsoft.com/office/drawing/2014/main" val="1988167758"/>
                    </a:ext>
                  </a:extLst>
                </a:gridCol>
                <a:gridCol w="641097">
                  <a:extLst>
                    <a:ext uri="{9D8B030D-6E8A-4147-A177-3AD203B41FA5}">
                      <a16:colId xmlns:a16="http://schemas.microsoft.com/office/drawing/2014/main" val="3247297775"/>
                    </a:ext>
                  </a:extLst>
                </a:gridCol>
                <a:gridCol w="1723078">
                  <a:extLst>
                    <a:ext uri="{9D8B030D-6E8A-4147-A177-3AD203B41FA5}">
                      <a16:colId xmlns:a16="http://schemas.microsoft.com/office/drawing/2014/main" val="2383947955"/>
                    </a:ext>
                  </a:extLst>
                </a:gridCol>
                <a:gridCol w="3301320">
                  <a:extLst>
                    <a:ext uri="{9D8B030D-6E8A-4147-A177-3AD203B41FA5}">
                      <a16:colId xmlns:a16="http://schemas.microsoft.com/office/drawing/2014/main" val="2490226304"/>
                    </a:ext>
                  </a:extLst>
                </a:gridCol>
              </a:tblGrid>
              <a:tr h="216759">
                <a:tc>
                  <a:txBody>
                    <a:bodyPr/>
                    <a:lstStyle/>
                    <a:p>
                      <a:pPr algn="ctr" rtl="0" fontAlgn="ctr"/>
                      <a:r>
                        <a:rPr lang="en-GB" sz="1400" b="1" i="0" u="none" strike="noStrike">
                          <a:solidFill>
                            <a:srgbClr val="FFFFFF"/>
                          </a:solidFill>
                          <a:effectLst/>
                          <a:latin typeface="Arial" panose="020B0604020202020204" pitchFamily="34" charset="0"/>
                        </a:rPr>
                        <a:t>No: </a:t>
                      </a:r>
                      <a:endParaRPr lang="da-DK" sz="1400" b="1" i="0" u="none" strike="noStrike">
                        <a:solidFill>
                          <a:srgbClr val="FFFFFF"/>
                        </a:solidFill>
                        <a:effectLst/>
                        <a:latin typeface="Arial" panose="020B0604020202020204" pitchFamily="34" charset="0"/>
                      </a:endParaRPr>
                    </a:p>
                  </a:txBody>
                  <a:tcPr marL="8337" marR="8337" marT="8337" marB="0" anchor="ctr">
                    <a:lnL>
                      <a:noFill/>
                    </a:lnL>
                    <a:lnR>
                      <a:noFill/>
                    </a:lnR>
                    <a:lnT>
                      <a:noFill/>
                    </a:lnT>
                    <a:lnB>
                      <a:noFill/>
                    </a:lnB>
                    <a:solidFill>
                      <a:srgbClr val="3C5B56"/>
                    </a:solidFill>
                  </a:tcPr>
                </a:tc>
                <a:tc>
                  <a:txBody>
                    <a:bodyPr/>
                    <a:lstStyle/>
                    <a:p>
                      <a:pPr algn="l" rtl="0" fontAlgn="ctr"/>
                      <a:r>
                        <a:rPr lang="en-GB" sz="1400" b="1" i="0" u="none" strike="noStrike">
                          <a:solidFill>
                            <a:srgbClr val="FFFFFF"/>
                          </a:solidFill>
                          <a:effectLst/>
                          <a:latin typeface="Arial" panose="020B0604020202020204" pitchFamily="34" charset="0"/>
                        </a:rPr>
                        <a:t>Text: </a:t>
                      </a:r>
                      <a:endParaRPr lang="da-DK" sz="1400" b="1" i="0" u="none" strike="noStrike">
                        <a:solidFill>
                          <a:srgbClr val="FFFFFF"/>
                        </a:solidFill>
                        <a:effectLst/>
                        <a:latin typeface="Arial" panose="020B0604020202020204" pitchFamily="34" charset="0"/>
                      </a:endParaRPr>
                    </a:p>
                  </a:txBody>
                  <a:tcPr marL="75032" marR="8337" marT="8337" marB="0" anchor="ctr">
                    <a:lnL>
                      <a:noFill/>
                    </a:lnL>
                    <a:lnR>
                      <a:noFill/>
                    </a:lnR>
                    <a:lnT>
                      <a:noFill/>
                    </a:lnT>
                    <a:lnB>
                      <a:noFill/>
                    </a:lnB>
                    <a:solidFill>
                      <a:srgbClr val="3C5B56"/>
                    </a:solidFill>
                  </a:tcPr>
                </a:tc>
                <a:tc>
                  <a:txBody>
                    <a:bodyPr/>
                    <a:lstStyle/>
                    <a:p>
                      <a:pPr algn="l" rtl="0" fontAlgn="ctr"/>
                      <a:r>
                        <a:rPr lang="en-GB" sz="1400" b="1" i="0" u="none" strike="noStrike">
                          <a:solidFill>
                            <a:srgbClr val="FFFFFF"/>
                          </a:solidFill>
                          <a:effectLst/>
                          <a:latin typeface="Arial" panose="020B0604020202020204" pitchFamily="34" charset="0"/>
                        </a:rPr>
                        <a:t>Function:</a:t>
                      </a:r>
                      <a:endParaRPr lang="da-DK" sz="1400" b="1" i="0" u="none" strike="noStrike">
                        <a:solidFill>
                          <a:srgbClr val="FFFFFF"/>
                        </a:solidFill>
                        <a:effectLst/>
                        <a:latin typeface="Arial" panose="020B0604020202020204" pitchFamily="34" charset="0"/>
                      </a:endParaRPr>
                    </a:p>
                  </a:txBody>
                  <a:tcPr marL="75032" marR="8337" marT="8337" marB="0" anchor="ctr">
                    <a:lnL>
                      <a:noFill/>
                    </a:lnL>
                    <a:lnR>
                      <a:noFill/>
                    </a:lnR>
                    <a:lnT>
                      <a:noFill/>
                    </a:lnT>
                    <a:lnB>
                      <a:noFill/>
                    </a:lnB>
                    <a:solidFill>
                      <a:srgbClr val="3C5B56"/>
                    </a:solidFill>
                  </a:tcPr>
                </a:tc>
                <a:tc>
                  <a:txBody>
                    <a:bodyPr/>
                    <a:lstStyle/>
                    <a:p>
                      <a:pPr algn="ctr" rtl="0" fontAlgn="ctr"/>
                      <a:r>
                        <a:rPr lang="en-GB" sz="1400" b="1" i="0" u="none" strike="noStrike">
                          <a:solidFill>
                            <a:srgbClr val="FFFFFF"/>
                          </a:solidFill>
                          <a:effectLst/>
                          <a:latin typeface="Arial" panose="020B0604020202020204" pitchFamily="34" charset="0"/>
                        </a:rPr>
                        <a:t>No: </a:t>
                      </a:r>
                      <a:endParaRPr lang="da-DK" sz="1400" b="1" i="0" u="none" strike="noStrike">
                        <a:solidFill>
                          <a:srgbClr val="FFFFFF"/>
                        </a:solidFill>
                        <a:effectLst/>
                        <a:latin typeface="Arial" panose="020B0604020202020204" pitchFamily="34" charset="0"/>
                      </a:endParaRPr>
                    </a:p>
                  </a:txBody>
                  <a:tcPr marL="8337" marR="8337" marT="8337" marB="0" anchor="ctr">
                    <a:lnL>
                      <a:noFill/>
                    </a:lnL>
                    <a:lnR>
                      <a:noFill/>
                    </a:lnR>
                    <a:lnT>
                      <a:noFill/>
                    </a:lnT>
                    <a:lnB>
                      <a:noFill/>
                    </a:lnB>
                    <a:solidFill>
                      <a:srgbClr val="3C5B56"/>
                    </a:solidFill>
                  </a:tcPr>
                </a:tc>
                <a:tc>
                  <a:txBody>
                    <a:bodyPr/>
                    <a:lstStyle/>
                    <a:p>
                      <a:pPr algn="l" rtl="0" fontAlgn="ctr"/>
                      <a:r>
                        <a:rPr lang="en-GB" sz="1400" b="1" i="0" u="none" strike="noStrike">
                          <a:solidFill>
                            <a:srgbClr val="FFFFFF"/>
                          </a:solidFill>
                          <a:effectLst/>
                          <a:latin typeface="Arial" panose="020B0604020202020204" pitchFamily="34" charset="0"/>
                        </a:rPr>
                        <a:t>Text: </a:t>
                      </a:r>
                      <a:endParaRPr lang="da-DK" sz="1400" b="1" i="0" u="none" strike="noStrike">
                        <a:solidFill>
                          <a:srgbClr val="FFFFFF"/>
                        </a:solidFill>
                        <a:effectLst/>
                        <a:latin typeface="Arial" panose="020B0604020202020204" pitchFamily="34" charset="0"/>
                      </a:endParaRPr>
                    </a:p>
                  </a:txBody>
                  <a:tcPr marL="75032" marR="8337" marT="8337" marB="0" anchor="ctr">
                    <a:lnL>
                      <a:noFill/>
                    </a:lnL>
                    <a:lnR>
                      <a:noFill/>
                    </a:lnR>
                    <a:lnT>
                      <a:noFill/>
                    </a:lnT>
                    <a:lnB>
                      <a:noFill/>
                    </a:lnB>
                    <a:solidFill>
                      <a:srgbClr val="3C5B56"/>
                    </a:solidFill>
                  </a:tcPr>
                </a:tc>
                <a:tc>
                  <a:txBody>
                    <a:bodyPr/>
                    <a:lstStyle/>
                    <a:p>
                      <a:pPr algn="l" rtl="0" fontAlgn="ctr"/>
                      <a:r>
                        <a:rPr lang="en-GB" sz="1400" b="1" i="0" u="none" strike="noStrike">
                          <a:solidFill>
                            <a:srgbClr val="FFFFFF"/>
                          </a:solidFill>
                          <a:effectLst/>
                          <a:latin typeface="Arial" panose="020B0604020202020204" pitchFamily="34" charset="0"/>
                        </a:rPr>
                        <a:t>Function:</a:t>
                      </a:r>
                      <a:endParaRPr lang="da-DK" sz="1400" b="1" i="0" u="none" strike="noStrike">
                        <a:solidFill>
                          <a:srgbClr val="FFFFFF"/>
                        </a:solidFill>
                        <a:effectLst/>
                        <a:latin typeface="Arial" panose="020B0604020202020204" pitchFamily="34" charset="0"/>
                      </a:endParaRPr>
                    </a:p>
                  </a:txBody>
                  <a:tcPr marL="75032" marR="8337" marT="8337" marB="0" anchor="ctr">
                    <a:lnL>
                      <a:noFill/>
                    </a:lnL>
                    <a:lnR>
                      <a:noFill/>
                    </a:lnR>
                    <a:lnT>
                      <a:noFill/>
                    </a:lnT>
                    <a:lnB>
                      <a:noFill/>
                    </a:lnB>
                    <a:solidFill>
                      <a:srgbClr val="3C5B56"/>
                    </a:solidFill>
                  </a:tcPr>
                </a:tc>
                <a:extLst>
                  <a:ext uri="{0D108BD9-81ED-4DB2-BD59-A6C34878D82A}">
                    <a16:rowId xmlns:a16="http://schemas.microsoft.com/office/drawing/2014/main" val="836799988"/>
                  </a:ext>
                </a:extLst>
              </a:tr>
              <a:tr h="425181">
                <a:tc>
                  <a:txBody>
                    <a:bodyPr/>
                    <a:lstStyle/>
                    <a:p>
                      <a:pPr algn="ctr" rtl="0" fontAlgn="ctr"/>
                      <a:r>
                        <a:rPr lang="en-GB" sz="1400" b="0" i="0" u="none" strike="noStrike">
                          <a:solidFill>
                            <a:srgbClr val="000000"/>
                          </a:solidFill>
                          <a:effectLst/>
                          <a:latin typeface="Arial" panose="020B0604020202020204" pitchFamily="34" charset="0"/>
                        </a:rPr>
                        <a:t>1</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Headset 2 Left and Ins. Masker</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Insert phone or HF Phone or Insert Masker</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a:solidFill>
                            <a:srgbClr val="000000"/>
                          </a:solidFill>
                          <a:effectLst/>
                          <a:latin typeface="Arial" panose="020B0604020202020204" pitchFamily="34" charset="0"/>
                        </a:rPr>
                        <a:t>10</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AC Headset Left</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Left AC Phone or HF Phone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758122478"/>
                  </a:ext>
                </a:extLst>
              </a:tr>
              <a:tr h="425181">
                <a:tc>
                  <a:txBody>
                    <a:bodyPr/>
                    <a:lstStyle/>
                    <a:p>
                      <a:pPr algn="ctr" rtl="0" fontAlgn="ctr"/>
                      <a:r>
                        <a:rPr lang="en-GB" sz="1400" b="0" i="0" u="none" strike="noStrike">
                          <a:solidFill>
                            <a:srgbClr val="000000"/>
                          </a:solidFill>
                          <a:effectLst/>
                          <a:latin typeface="Arial" panose="020B0604020202020204" pitchFamily="34" charset="0"/>
                        </a:rPr>
                        <a:t>2</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Headset 2 Right </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Insert phone or HF Phone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a:solidFill>
                            <a:srgbClr val="000000"/>
                          </a:solidFill>
                          <a:effectLst/>
                          <a:latin typeface="Arial" panose="020B0604020202020204" pitchFamily="34" charset="0"/>
                        </a:rPr>
                        <a:t>11</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AC Headset Right</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Right AC Phone or HF Phone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03235055"/>
                  </a:ext>
                </a:extLst>
              </a:tr>
              <a:tr h="425181">
                <a:tc>
                  <a:txBody>
                    <a:bodyPr/>
                    <a:lstStyle/>
                    <a:p>
                      <a:pPr algn="ctr" rtl="0" fontAlgn="ctr"/>
                      <a:r>
                        <a:rPr lang="en-GB" sz="1400" b="0" i="0" u="none" strike="noStrike">
                          <a:solidFill>
                            <a:srgbClr val="000000"/>
                          </a:solidFill>
                          <a:effectLst/>
                          <a:latin typeface="Arial" panose="020B0604020202020204" pitchFamily="34" charset="0"/>
                        </a:rPr>
                        <a:t>3</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Bone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Bone headset</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a:solidFill>
                            <a:srgbClr val="000000"/>
                          </a:solidFill>
                          <a:effectLst/>
                          <a:latin typeface="Arial" panose="020B0604020202020204" pitchFamily="34" charset="0"/>
                        </a:rPr>
                        <a:t>12</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FF1 Power</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power out to FF loudspeaker</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37580788"/>
                  </a:ext>
                </a:extLst>
              </a:tr>
              <a:tr h="425181">
                <a:tc>
                  <a:txBody>
                    <a:bodyPr/>
                    <a:lstStyle/>
                    <a:p>
                      <a:pPr algn="ctr" rtl="0" fontAlgn="ctr"/>
                      <a:r>
                        <a:rPr lang="en-GB" sz="1400" b="0" i="0" u="none" strike="noStrike">
                          <a:solidFill>
                            <a:srgbClr val="000000"/>
                          </a:solidFill>
                          <a:effectLst/>
                          <a:latin typeface="Arial" panose="020B0604020202020204" pitchFamily="34" charset="0"/>
                        </a:rPr>
                        <a:t>4</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Pat. Resp.</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Patient Response Button</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dirty="0">
                          <a:solidFill>
                            <a:srgbClr val="000000"/>
                          </a:solidFill>
                          <a:effectLst/>
                          <a:latin typeface="Arial" panose="020B0604020202020204" pitchFamily="34" charset="0"/>
                        </a:rPr>
                        <a:t>13</a:t>
                      </a:r>
                      <a:endParaRPr lang="da-DK" sz="1400" b="0" i="0" u="none" strike="noStrike" dirty="0">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FF2 Power</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power out to FF loudspeaker</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829042438"/>
                  </a:ext>
                </a:extLst>
              </a:tr>
              <a:tr h="425181">
                <a:tc>
                  <a:txBody>
                    <a:bodyPr/>
                    <a:lstStyle/>
                    <a:p>
                      <a:pPr algn="ctr" rtl="0" fontAlgn="ctr"/>
                      <a:r>
                        <a:rPr lang="en-GB" sz="1400" b="0" i="0" u="none" strike="noStrike">
                          <a:solidFill>
                            <a:srgbClr val="000000"/>
                          </a:solidFill>
                          <a:effectLst/>
                          <a:latin typeface="Arial" panose="020B0604020202020204" pitchFamily="34" charset="0"/>
                        </a:rPr>
                        <a:t>6</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Mic. –Talk F.</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Talk forward Microphone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dirty="0">
                          <a:solidFill>
                            <a:srgbClr val="000000"/>
                          </a:solidFill>
                          <a:effectLst/>
                          <a:latin typeface="Arial" panose="020B0604020202020204" pitchFamily="34" charset="0"/>
                        </a:rPr>
                        <a:t>14</a:t>
                      </a:r>
                      <a:endParaRPr lang="da-DK" sz="1400" b="0" i="0" u="none" strike="noStrike" dirty="0">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FF 1-2 Line</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Line out to FF loudspeaker/amplifier</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822445488"/>
                  </a:ext>
                </a:extLst>
              </a:tr>
              <a:tr h="506743">
                <a:tc>
                  <a:txBody>
                    <a:bodyPr/>
                    <a:lstStyle/>
                    <a:p>
                      <a:pPr algn="ctr" rtl="0" fontAlgn="ctr"/>
                      <a:r>
                        <a:rPr lang="en-GB" sz="1400" b="0" i="0" u="none" strike="noStrike">
                          <a:solidFill>
                            <a:srgbClr val="000000"/>
                          </a:solidFill>
                          <a:effectLst/>
                          <a:latin typeface="Arial" panose="020B0604020202020204" pitchFamily="34" charset="0"/>
                        </a:rPr>
                        <a:t>7</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Ambient- Cal. Mic.</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Ambient Noise Microphone or Automatic FF Verification Microphone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dirty="0">
                          <a:solidFill>
                            <a:srgbClr val="000000"/>
                          </a:solidFill>
                          <a:effectLst/>
                          <a:latin typeface="Arial" panose="020B0604020202020204" pitchFamily="34" charset="0"/>
                        </a:rPr>
                        <a:t>15</a:t>
                      </a:r>
                      <a:endParaRPr lang="da-DK" sz="1400" b="0" i="0" u="none" strike="noStrike" dirty="0">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err="1">
                          <a:solidFill>
                            <a:srgbClr val="000000"/>
                          </a:solidFill>
                          <a:effectLst/>
                          <a:latin typeface="Arial" panose="020B0604020202020204" pitchFamily="34" charset="0"/>
                        </a:rPr>
                        <a:t>Insitu</a:t>
                      </a:r>
                      <a:r>
                        <a:rPr lang="en-GB" sz="1400" b="0" i="0" u="none" strike="noStrike" dirty="0">
                          <a:solidFill>
                            <a:srgbClr val="000000"/>
                          </a:solidFill>
                          <a:effectLst/>
                          <a:latin typeface="Arial" panose="020B0604020202020204" pitchFamily="34" charset="0"/>
                        </a:rPr>
                        <a:t> Headset</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a:t>
                      </a:r>
                      <a:r>
                        <a:rPr lang="en-GB" sz="1400" b="0" i="0" u="none" strike="noStrike" dirty="0" err="1">
                          <a:solidFill>
                            <a:srgbClr val="000000"/>
                          </a:solidFill>
                          <a:effectLst/>
                          <a:latin typeface="Arial" panose="020B0604020202020204" pitchFamily="34" charset="0"/>
                        </a:rPr>
                        <a:t>Insitu</a:t>
                      </a:r>
                      <a:r>
                        <a:rPr lang="en-GB" sz="1400" b="0" i="0" u="none" strike="noStrike" dirty="0">
                          <a:solidFill>
                            <a:srgbClr val="000000"/>
                          </a:solidFill>
                          <a:effectLst/>
                          <a:latin typeface="Arial" panose="020B0604020202020204" pitchFamily="34" charset="0"/>
                        </a:rPr>
                        <a:t> REM headset</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243300692"/>
                  </a:ext>
                </a:extLst>
              </a:tr>
              <a:tr h="425181">
                <a:tc>
                  <a:txBody>
                    <a:bodyPr/>
                    <a:lstStyle/>
                    <a:p>
                      <a:pPr algn="ctr" rtl="0" fontAlgn="ctr"/>
                      <a:r>
                        <a:rPr lang="en-GB" sz="1400" b="0" i="0" u="none" strike="noStrike">
                          <a:solidFill>
                            <a:srgbClr val="000000"/>
                          </a:solidFill>
                          <a:effectLst/>
                          <a:latin typeface="Arial" panose="020B0604020202020204" pitchFamily="34" charset="0"/>
                        </a:rPr>
                        <a:t>8</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AUX</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line in from External Sound Source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dirty="0">
                          <a:solidFill>
                            <a:srgbClr val="000000"/>
                          </a:solidFill>
                          <a:effectLst/>
                          <a:latin typeface="Arial" panose="020B0604020202020204" pitchFamily="34" charset="0"/>
                        </a:rPr>
                        <a:t>16</a:t>
                      </a:r>
                      <a:endParaRPr lang="da-DK" sz="1400" b="0" i="0" u="none" strike="noStrike" dirty="0">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UE60-240250SPA3</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external power supply</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797083922"/>
                  </a:ext>
                </a:extLst>
              </a:tr>
              <a:tr h="336406">
                <a:tc>
                  <a:txBody>
                    <a:bodyPr/>
                    <a:lstStyle/>
                    <a:p>
                      <a:pPr algn="ctr" rtl="0" fontAlgn="ctr"/>
                      <a:r>
                        <a:rPr lang="en-GB" sz="1400" b="0" i="0" u="none" strike="noStrike">
                          <a:solidFill>
                            <a:srgbClr val="000000"/>
                          </a:solidFill>
                          <a:effectLst/>
                          <a:latin typeface="Arial" panose="020B0604020202020204" pitchFamily="34" charset="0"/>
                        </a:rPr>
                        <a:t>9</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Talk B. </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Socket for Talk back Microphone</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en-GB" sz="1400" b="0" i="0" u="none" strike="noStrike">
                          <a:solidFill>
                            <a:srgbClr val="000000"/>
                          </a:solidFill>
                          <a:effectLst/>
                          <a:latin typeface="Arial" panose="020B0604020202020204" pitchFamily="34" charset="0"/>
                        </a:rPr>
                        <a:t>17</a:t>
                      </a:r>
                      <a:endParaRPr lang="da-DK" sz="1400" b="0" i="0" u="none" strike="noStrike">
                        <a:solidFill>
                          <a:srgbClr val="000000"/>
                        </a:solidFill>
                        <a:effectLst/>
                        <a:latin typeface="Arial" panose="020B0604020202020204" pitchFamily="34" charset="0"/>
                      </a:endParaRPr>
                    </a:p>
                  </a:txBody>
                  <a:tcPr marL="8337"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a:solidFill>
                            <a:srgbClr val="000000"/>
                          </a:solidFill>
                          <a:effectLst/>
                          <a:latin typeface="Arial" panose="020B0604020202020204" pitchFamily="34" charset="0"/>
                        </a:rPr>
                        <a:t>USB-PC</a:t>
                      </a:r>
                      <a:endParaRPr lang="da-DK" sz="1400" b="0" i="0" u="none" strike="noStrike">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400" b="0" i="0" u="none" strike="noStrike" dirty="0">
                          <a:solidFill>
                            <a:srgbClr val="000000"/>
                          </a:solidFill>
                          <a:effectLst/>
                          <a:latin typeface="Arial" panose="020B0604020202020204" pitchFamily="34" charset="0"/>
                        </a:rPr>
                        <a:t>Socket for USB connection to PC</a:t>
                      </a:r>
                      <a:endParaRPr lang="da-DK" sz="1400" b="0" i="0" u="none" strike="noStrike" dirty="0">
                        <a:solidFill>
                          <a:srgbClr val="000000"/>
                        </a:solidFill>
                        <a:effectLst/>
                        <a:latin typeface="Arial" panose="020B0604020202020204" pitchFamily="34" charset="0"/>
                      </a:endParaRPr>
                    </a:p>
                  </a:txBody>
                  <a:tcPr marL="75032" marR="8337" marT="833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261142565"/>
                  </a:ext>
                </a:extLst>
              </a:tr>
            </a:tbl>
          </a:graphicData>
        </a:graphic>
      </p:graphicFrame>
      <p:sp>
        <p:nvSpPr>
          <p:cNvPr id="10" name="Title 1">
            <a:extLst>
              <a:ext uri="{FF2B5EF4-FFF2-40B4-BE49-F238E27FC236}">
                <a16:creationId xmlns:a16="http://schemas.microsoft.com/office/drawing/2014/main" id="{28216CDA-4F86-4EB1-88F1-DAD96F3D5B85}"/>
              </a:ext>
            </a:extLst>
          </p:cNvPr>
          <p:cNvSpPr txBox="1">
            <a:spLocks/>
          </p:cNvSpPr>
          <p:nvPr/>
        </p:nvSpPr>
        <p:spPr>
          <a:xfrm>
            <a:off x="397185" y="365125"/>
            <a:ext cx="3465796" cy="1325563"/>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Connections on the back panel </a:t>
            </a:r>
            <a:endParaRPr kumimoji="0" lang="en-US" sz="5333"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endParaRPr>
          </a:p>
        </p:txBody>
      </p:sp>
      <p:grpSp>
        <p:nvGrpSpPr>
          <p:cNvPr id="2" name="Gruppe 1">
            <a:extLst>
              <a:ext uri="{FF2B5EF4-FFF2-40B4-BE49-F238E27FC236}">
                <a16:creationId xmlns:a16="http://schemas.microsoft.com/office/drawing/2014/main" id="{1E562C57-1214-8348-BAD2-E7003793EE42}"/>
              </a:ext>
            </a:extLst>
          </p:cNvPr>
          <p:cNvGrpSpPr/>
          <p:nvPr/>
        </p:nvGrpSpPr>
        <p:grpSpPr>
          <a:xfrm>
            <a:off x="4136591" y="114760"/>
            <a:ext cx="7703348" cy="1807573"/>
            <a:chOff x="3650452" y="566172"/>
            <a:chExt cx="7703348" cy="1807573"/>
          </a:xfrm>
        </p:grpSpPr>
        <p:pic>
          <p:nvPicPr>
            <p:cNvPr id="5" name="Picture 4">
              <a:extLst>
                <a:ext uri="{FF2B5EF4-FFF2-40B4-BE49-F238E27FC236}">
                  <a16:creationId xmlns:a16="http://schemas.microsoft.com/office/drawing/2014/main" id="{192FE76B-F9E5-415D-A617-5DEBD96F175A}"/>
                </a:ext>
              </a:extLst>
            </p:cNvPr>
            <p:cNvPicPr>
              <a:picLocks noChangeAspect="1"/>
            </p:cNvPicPr>
            <p:nvPr/>
          </p:nvPicPr>
          <p:blipFill>
            <a:blip r:embed="rId2"/>
            <a:stretch>
              <a:fillRect/>
            </a:stretch>
          </p:blipFill>
          <p:spPr>
            <a:xfrm>
              <a:off x="3650452" y="566172"/>
              <a:ext cx="7703348" cy="1807573"/>
            </a:xfrm>
            <a:prstGeom prst="rect">
              <a:avLst/>
            </a:prstGeom>
          </p:spPr>
        </p:pic>
        <p:sp>
          <p:nvSpPr>
            <p:cNvPr id="6" name="TextBox 5">
              <a:extLst>
                <a:ext uri="{FF2B5EF4-FFF2-40B4-BE49-F238E27FC236}">
                  <a16:creationId xmlns:a16="http://schemas.microsoft.com/office/drawing/2014/main" id="{AEDFA55B-B253-4759-B08E-84345B79302C}"/>
                </a:ext>
              </a:extLst>
            </p:cNvPr>
            <p:cNvSpPr txBox="1"/>
            <p:nvPr/>
          </p:nvSpPr>
          <p:spPr>
            <a:xfrm>
              <a:off x="4192241" y="853575"/>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a:t>
              </a:r>
            </a:p>
          </p:txBody>
        </p:sp>
        <p:sp>
          <p:nvSpPr>
            <p:cNvPr id="7" name="TextBox 6">
              <a:extLst>
                <a:ext uri="{FF2B5EF4-FFF2-40B4-BE49-F238E27FC236}">
                  <a16:creationId xmlns:a16="http://schemas.microsoft.com/office/drawing/2014/main" id="{B9CC5507-EEC5-46AC-BDA5-4658DB8187A8}"/>
                </a:ext>
              </a:extLst>
            </p:cNvPr>
            <p:cNvSpPr txBox="1"/>
            <p:nvPr/>
          </p:nvSpPr>
          <p:spPr>
            <a:xfrm>
              <a:off x="4117124" y="1615825"/>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10</a:t>
              </a:r>
            </a:p>
          </p:txBody>
        </p:sp>
        <p:sp>
          <p:nvSpPr>
            <p:cNvPr id="11" name="TextBox 10">
              <a:extLst>
                <a:ext uri="{FF2B5EF4-FFF2-40B4-BE49-F238E27FC236}">
                  <a16:creationId xmlns:a16="http://schemas.microsoft.com/office/drawing/2014/main" id="{677195BA-FB4E-44F2-BD5E-644B515225A9}"/>
                </a:ext>
              </a:extLst>
            </p:cNvPr>
            <p:cNvSpPr txBox="1"/>
            <p:nvPr/>
          </p:nvSpPr>
          <p:spPr>
            <a:xfrm>
              <a:off x="4960000" y="848168"/>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2</a:t>
              </a:r>
            </a:p>
          </p:txBody>
        </p:sp>
        <p:sp>
          <p:nvSpPr>
            <p:cNvPr id="12" name="TextBox 11">
              <a:extLst>
                <a:ext uri="{FF2B5EF4-FFF2-40B4-BE49-F238E27FC236}">
                  <a16:creationId xmlns:a16="http://schemas.microsoft.com/office/drawing/2014/main" id="{BC144E19-A155-4E9D-A17B-D5A3821B50B5}"/>
                </a:ext>
              </a:extLst>
            </p:cNvPr>
            <p:cNvSpPr txBox="1"/>
            <p:nvPr/>
          </p:nvSpPr>
          <p:spPr>
            <a:xfrm>
              <a:off x="5735332" y="856396"/>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3</a:t>
              </a:r>
            </a:p>
          </p:txBody>
        </p:sp>
        <p:sp>
          <p:nvSpPr>
            <p:cNvPr id="13" name="TextBox 12">
              <a:extLst>
                <a:ext uri="{FF2B5EF4-FFF2-40B4-BE49-F238E27FC236}">
                  <a16:creationId xmlns:a16="http://schemas.microsoft.com/office/drawing/2014/main" id="{CC9CDD93-0C27-48EF-90FB-863EFE3A8D6F}"/>
                </a:ext>
              </a:extLst>
            </p:cNvPr>
            <p:cNvSpPr txBox="1"/>
            <p:nvPr/>
          </p:nvSpPr>
          <p:spPr>
            <a:xfrm>
              <a:off x="6501377" y="841340"/>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4</a:t>
              </a:r>
            </a:p>
          </p:txBody>
        </p:sp>
        <p:sp>
          <p:nvSpPr>
            <p:cNvPr id="14" name="TextBox 13">
              <a:extLst>
                <a:ext uri="{FF2B5EF4-FFF2-40B4-BE49-F238E27FC236}">
                  <a16:creationId xmlns:a16="http://schemas.microsoft.com/office/drawing/2014/main" id="{364DBF28-98A4-4350-A7F6-2093B3814B7C}"/>
                </a:ext>
              </a:extLst>
            </p:cNvPr>
            <p:cNvSpPr txBox="1"/>
            <p:nvPr/>
          </p:nvSpPr>
          <p:spPr>
            <a:xfrm>
              <a:off x="7213605" y="838754"/>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5</a:t>
              </a:r>
            </a:p>
          </p:txBody>
        </p:sp>
        <p:sp>
          <p:nvSpPr>
            <p:cNvPr id="15" name="TextBox 14">
              <a:extLst>
                <a:ext uri="{FF2B5EF4-FFF2-40B4-BE49-F238E27FC236}">
                  <a16:creationId xmlns:a16="http://schemas.microsoft.com/office/drawing/2014/main" id="{2AA47A34-1C6A-48D8-8F9E-03C19DF35710}"/>
                </a:ext>
              </a:extLst>
            </p:cNvPr>
            <p:cNvSpPr txBox="1"/>
            <p:nvPr/>
          </p:nvSpPr>
          <p:spPr>
            <a:xfrm>
              <a:off x="7912399" y="855941"/>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6</a:t>
              </a:r>
            </a:p>
          </p:txBody>
        </p:sp>
        <p:sp>
          <p:nvSpPr>
            <p:cNvPr id="16" name="TextBox 15">
              <a:extLst>
                <a:ext uri="{FF2B5EF4-FFF2-40B4-BE49-F238E27FC236}">
                  <a16:creationId xmlns:a16="http://schemas.microsoft.com/office/drawing/2014/main" id="{55ED0525-2D78-4FBF-B69E-F62B96657A39}"/>
                </a:ext>
              </a:extLst>
            </p:cNvPr>
            <p:cNvSpPr txBox="1"/>
            <p:nvPr/>
          </p:nvSpPr>
          <p:spPr>
            <a:xfrm>
              <a:off x="8601480" y="995693"/>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7</a:t>
              </a:r>
            </a:p>
          </p:txBody>
        </p:sp>
        <p:sp>
          <p:nvSpPr>
            <p:cNvPr id="17" name="TextBox 16">
              <a:extLst>
                <a:ext uri="{FF2B5EF4-FFF2-40B4-BE49-F238E27FC236}">
                  <a16:creationId xmlns:a16="http://schemas.microsoft.com/office/drawing/2014/main" id="{621B665A-92B0-4D4A-AE38-BFE72D201419}"/>
                </a:ext>
              </a:extLst>
            </p:cNvPr>
            <p:cNvSpPr txBox="1"/>
            <p:nvPr/>
          </p:nvSpPr>
          <p:spPr>
            <a:xfrm>
              <a:off x="9280505" y="995693"/>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8</a:t>
              </a:r>
            </a:p>
          </p:txBody>
        </p:sp>
        <p:sp>
          <p:nvSpPr>
            <p:cNvPr id="18" name="TextBox 17">
              <a:extLst>
                <a:ext uri="{FF2B5EF4-FFF2-40B4-BE49-F238E27FC236}">
                  <a16:creationId xmlns:a16="http://schemas.microsoft.com/office/drawing/2014/main" id="{CF5BA3A1-3E73-4637-93B1-BB4311142079}"/>
                </a:ext>
              </a:extLst>
            </p:cNvPr>
            <p:cNvSpPr txBox="1"/>
            <p:nvPr/>
          </p:nvSpPr>
          <p:spPr>
            <a:xfrm>
              <a:off x="9969586" y="830259"/>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9</a:t>
              </a:r>
            </a:p>
          </p:txBody>
        </p:sp>
        <p:sp>
          <p:nvSpPr>
            <p:cNvPr id="20" name="TextBox 19">
              <a:extLst>
                <a:ext uri="{FF2B5EF4-FFF2-40B4-BE49-F238E27FC236}">
                  <a16:creationId xmlns:a16="http://schemas.microsoft.com/office/drawing/2014/main" id="{9AB950D0-277E-4700-AB19-8800F7BFC3E4}"/>
                </a:ext>
              </a:extLst>
            </p:cNvPr>
            <p:cNvSpPr txBox="1"/>
            <p:nvPr/>
          </p:nvSpPr>
          <p:spPr>
            <a:xfrm>
              <a:off x="4890259" y="1615825"/>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11</a:t>
              </a:r>
            </a:p>
          </p:txBody>
        </p:sp>
        <p:sp>
          <p:nvSpPr>
            <p:cNvPr id="21" name="TextBox 20">
              <a:extLst>
                <a:ext uri="{FF2B5EF4-FFF2-40B4-BE49-F238E27FC236}">
                  <a16:creationId xmlns:a16="http://schemas.microsoft.com/office/drawing/2014/main" id="{FF5181BB-7C7A-42C0-94F0-1DFCE1732EBF}"/>
                </a:ext>
              </a:extLst>
            </p:cNvPr>
            <p:cNvSpPr txBox="1"/>
            <p:nvPr/>
          </p:nvSpPr>
          <p:spPr>
            <a:xfrm>
              <a:off x="5658274" y="1621028"/>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12</a:t>
              </a:r>
            </a:p>
          </p:txBody>
        </p:sp>
        <p:sp>
          <p:nvSpPr>
            <p:cNvPr id="22" name="TextBox 21">
              <a:extLst>
                <a:ext uri="{FF2B5EF4-FFF2-40B4-BE49-F238E27FC236}">
                  <a16:creationId xmlns:a16="http://schemas.microsoft.com/office/drawing/2014/main" id="{7DB6614F-C75F-46C8-9712-CFDF5038CEFC}"/>
                </a:ext>
              </a:extLst>
            </p:cNvPr>
            <p:cNvSpPr txBox="1"/>
            <p:nvPr/>
          </p:nvSpPr>
          <p:spPr>
            <a:xfrm>
              <a:off x="6441750" y="1615825"/>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13</a:t>
              </a:r>
            </a:p>
          </p:txBody>
        </p:sp>
        <p:sp>
          <p:nvSpPr>
            <p:cNvPr id="23" name="TextBox 22">
              <a:extLst>
                <a:ext uri="{FF2B5EF4-FFF2-40B4-BE49-F238E27FC236}">
                  <a16:creationId xmlns:a16="http://schemas.microsoft.com/office/drawing/2014/main" id="{2FA85617-59F2-4150-95BF-2588186D35A8}"/>
                </a:ext>
              </a:extLst>
            </p:cNvPr>
            <p:cNvSpPr txBox="1"/>
            <p:nvPr/>
          </p:nvSpPr>
          <p:spPr>
            <a:xfrm>
              <a:off x="7100985" y="1768225"/>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14</a:t>
              </a:r>
            </a:p>
          </p:txBody>
        </p:sp>
        <p:sp>
          <p:nvSpPr>
            <p:cNvPr id="24" name="TextBox 23">
              <a:extLst>
                <a:ext uri="{FF2B5EF4-FFF2-40B4-BE49-F238E27FC236}">
                  <a16:creationId xmlns:a16="http://schemas.microsoft.com/office/drawing/2014/main" id="{198FA6D2-B61A-49C2-90BF-14D54AC8D614}"/>
                </a:ext>
              </a:extLst>
            </p:cNvPr>
            <p:cNvSpPr txBox="1"/>
            <p:nvPr/>
          </p:nvSpPr>
          <p:spPr>
            <a:xfrm>
              <a:off x="8217199" y="1604353"/>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15</a:t>
              </a:r>
            </a:p>
          </p:txBody>
        </p:sp>
        <p:sp>
          <p:nvSpPr>
            <p:cNvPr id="25" name="TextBox 24">
              <a:extLst>
                <a:ext uri="{FF2B5EF4-FFF2-40B4-BE49-F238E27FC236}">
                  <a16:creationId xmlns:a16="http://schemas.microsoft.com/office/drawing/2014/main" id="{3BD5D3C2-365B-4E9F-AFA3-1C4F1775DD65}"/>
                </a:ext>
              </a:extLst>
            </p:cNvPr>
            <p:cNvSpPr txBox="1"/>
            <p:nvPr/>
          </p:nvSpPr>
          <p:spPr>
            <a:xfrm>
              <a:off x="9565515" y="1652718"/>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16</a:t>
              </a:r>
            </a:p>
          </p:txBody>
        </p:sp>
        <p:sp>
          <p:nvSpPr>
            <p:cNvPr id="26" name="TextBox 25">
              <a:extLst>
                <a:ext uri="{FF2B5EF4-FFF2-40B4-BE49-F238E27FC236}">
                  <a16:creationId xmlns:a16="http://schemas.microsoft.com/office/drawing/2014/main" id="{05B2672A-8E5F-4C54-9BB6-84FC1E453871}"/>
                </a:ext>
              </a:extLst>
            </p:cNvPr>
            <p:cNvSpPr txBox="1"/>
            <p:nvPr/>
          </p:nvSpPr>
          <p:spPr>
            <a:xfrm>
              <a:off x="10414940" y="1636194"/>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17</a:t>
              </a:r>
            </a:p>
          </p:txBody>
        </p:sp>
      </p:grpSp>
    </p:spTree>
    <p:extLst>
      <p:ext uri="{BB962C8B-B14F-4D97-AF65-F5344CB8AC3E}">
        <p14:creationId xmlns:p14="http://schemas.microsoft.com/office/powerpoint/2010/main" val="41759337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8216CDA-4F86-4EB1-88F1-DAD96F3D5B85}"/>
              </a:ext>
            </a:extLst>
          </p:cNvPr>
          <p:cNvSpPr txBox="1">
            <a:spLocks/>
          </p:cNvSpPr>
          <p:nvPr/>
        </p:nvSpPr>
        <p:spPr>
          <a:xfrm>
            <a:off x="397185" y="365125"/>
            <a:ext cx="10515600" cy="1325563"/>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Connections in the test box</a:t>
            </a:r>
            <a:endParaRPr kumimoji="0" lang="en-US" sz="5333"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endParaRPr>
          </a:p>
        </p:txBody>
      </p:sp>
      <p:graphicFrame>
        <p:nvGraphicFramePr>
          <p:cNvPr id="3" name="Table 2">
            <a:extLst>
              <a:ext uri="{FF2B5EF4-FFF2-40B4-BE49-F238E27FC236}">
                <a16:creationId xmlns:a16="http://schemas.microsoft.com/office/drawing/2014/main" id="{4695C2ED-B799-48E7-A314-9C5B79A37514}"/>
              </a:ext>
            </a:extLst>
          </p:cNvPr>
          <p:cNvGraphicFramePr>
            <a:graphicFrameLocks noGrp="1"/>
          </p:cNvGraphicFramePr>
          <p:nvPr>
            <p:extLst>
              <p:ext uri="{D42A27DB-BD31-4B8C-83A1-F6EECF244321}">
                <p14:modId xmlns:p14="http://schemas.microsoft.com/office/powerpoint/2010/main" val="3571794118"/>
              </p:ext>
            </p:extLst>
          </p:nvPr>
        </p:nvGraphicFramePr>
        <p:xfrm>
          <a:off x="3461950" y="3429000"/>
          <a:ext cx="5222565" cy="1754505"/>
        </p:xfrm>
        <a:graphic>
          <a:graphicData uri="http://schemas.openxmlformats.org/drawingml/2006/table">
            <a:tbl>
              <a:tblPr/>
              <a:tblGrid>
                <a:gridCol w="802965">
                  <a:extLst>
                    <a:ext uri="{9D8B030D-6E8A-4147-A177-3AD203B41FA5}">
                      <a16:colId xmlns:a16="http://schemas.microsoft.com/office/drawing/2014/main" val="3459169861"/>
                    </a:ext>
                  </a:extLst>
                </a:gridCol>
                <a:gridCol w="1371600">
                  <a:extLst>
                    <a:ext uri="{9D8B030D-6E8A-4147-A177-3AD203B41FA5}">
                      <a16:colId xmlns:a16="http://schemas.microsoft.com/office/drawing/2014/main" val="1889167813"/>
                    </a:ext>
                  </a:extLst>
                </a:gridCol>
                <a:gridCol w="3048000">
                  <a:extLst>
                    <a:ext uri="{9D8B030D-6E8A-4147-A177-3AD203B41FA5}">
                      <a16:colId xmlns:a16="http://schemas.microsoft.com/office/drawing/2014/main" val="1616600048"/>
                    </a:ext>
                  </a:extLst>
                </a:gridCol>
              </a:tblGrid>
              <a:tr h="247650">
                <a:tc>
                  <a:txBody>
                    <a:bodyPr/>
                    <a:lstStyle/>
                    <a:p>
                      <a:pPr algn="ctr" rtl="0" fontAlgn="ctr"/>
                      <a:r>
                        <a:rPr lang="en-GB" sz="1600" b="1" i="0" u="none" strike="noStrike" dirty="0">
                          <a:solidFill>
                            <a:srgbClr val="FFFFFF"/>
                          </a:solidFill>
                          <a:effectLst/>
                          <a:latin typeface="Arial" panose="020B0604020202020204" pitchFamily="34" charset="0"/>
                        </a:rPr>
                        <a:t>No: </a:t>
                      </a:r>
                    </a:p>
                  </a:txBody>
                  <a:tcPr marL="9525" marR="9525" marT="9525" marB="0" anchor="ctr">
                    <a:lnL>
                      <a:noFill/>
                    </a:lnL>
                    <a:lnR>
                      <a:noFill/>
                    </a:lnR>
                    <a:lnT>
                      <a:noFill/>
                    </a:lnT>
                    <a:lnB>
                      <a:noFill/>
                    </a:lnB>
                    <a:solidFill>
                      <a:srgbClr val="3C5B56"/>
                    </a:solidFill>
                  </a:tcPr>
                </a:tc>
                <a:tc>
                  <a:txBody>
                    <a:bodyPr/>
                    <a:lstStyle/>
                    <a:p>
                      <a:pPr algn="l" rtl="0" fontAlgn="ctr"/>
                      <a:r>
                        <a:rPr lang="en-GB" sz="1600" b="1" i="0" u="none" strike="noStrike" dirty="0">
                          <a:solidFill>
                            <a:srgbClr val="FFFFFF"/>
                          </a:solidFill>
                          <a:effectLst/>
                          <a:latin typeface="Arial" panose="020B0604020202020204" pitchFamily="34" charset="0"/>
                        </a:rPr>
                        <a:t>Symbol: </a:t>
                      </a:r>
                    </a:p>
                  </a:txBody>
                  <a:tcPr marL="85725" marR="9525" marT="9525" marB="0" anchor="ctr">
                    <a:lnL>
                      <a:noFill/>
                    </a:lnL>
                    <a:lnR>
                      <a:noFill/>
                    </a:lnR>
                    <a:lnT>
                      <a:noFill/>
                    </a:lnT>
                    <a:lnB>
                      <a:noFill/>
                    </a:lnB>
                    <a:solidFill>
                      <a:srgbClr val="3C5B56"/>
                    </a:solidFill>
                  </a:tcPr>
                </a:tc>
                <a:tc>
                  <a:txBody>
                    <a:bodyPr/>
                    <a:lstStyle/>
                    <a:p>
                      <a:pPr algn="l" rtl="0" fontAlgn="ctr"/>
                      <a:r>
                        <a:rPr lang="en-GB" sz="1600" b="1" i="0" u="none" strike="noStrike">
                          <a:solidFill>
                            <a:srgbClr val="FFFFFF"/>
                          </a:solidFill>
                          <a:effectLst/>
                          <a:latin typeface="Arial" panose="020B0604020202020204" pitchFamily="34" charset="0"/>
                        </a:rPr>
                        <a:t>Function:</a:t>
                      </a: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1320288116"/>
                  </a:ext>
                </a:extLst>
              </a:tr>
              <a:tr h="247650">
                <a:tc>
                  <a:txBody>
                    <a:bodyPr/>
                    <a:lstStyle/>
                    <a:p>
                      <a:pPr algn="ctr" rtl="0" fontAlgn="ctr"/>
                      <a:r>
                        <a:rPr lang="en-GB" sz="1600" b="0" i="0" u="none" strike="noStrike" dirty="0">
                          <a:solidFill>
                            <a:srgbClr val="000000"/>
                          </a:solidFill>
                          <a:effectLst/>
                          <a:latin typeface="Arial" panose="020B0604020202020204" pitchFamily="34" charset="0"/>
                        </a:rPr>
                        <a:t>1</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Reference Mic.</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Socket for Reference Microphone</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458608678"/>
                  </a:ext>
                </a:extLst>
              </a:tr>
              <a:tr h="247650">
                <a:tc>
                  <a:txBody>
                    <a:bodyPr/>
                    <a:lstStyle/>
                    <a:p>
                      <a:pPr algn="ctr" rtl="0" fontAlgn="ctr"/>
                      <a:r>
                        <a:rPr lang="en-GB" sz="1600" b="0" i="0" u="none" strike="noStrike" dirty="0">
                          <a:solidFill>
                            <a:srgbClr val="000000"/>
                          </a:solidFill>
                          <a:effectLst/>
                          <a:latin typeface="Arial" panose="020B0604020202020204" pitchFamily="34" charset="0"/>
                        </a:rPr>
                        <a:t>2</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Coupler Mic.</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Socket for Coupler Microphone</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550409808"/>
                  </a:ext>
                </a:extLst>
              </a:tr>
              <a:tr h="485775">
                <a:tc>
                  <a:txBody>
                    <a:bodyPr/>
                    <a:lstStyle/>
                    <a:p>
                      <a:pPr algn="ctr" rtl="0" fontAlgn="ctr"/>
                      <a:r>
                        <a:rPr lang="en-GB" sz="1600" b="0" i="0" u="none" strike="noStrike">
                          <a:solidFill>
                            <a:srgbClr val="000000"/>
                          </a:solidFill>
                          <a:effectLst/>
                          <a:latin typeface="Arial" panose="020B0604020202020204" pitchFamily="34" charset="0"/>
                        </a:rPr>
                        <a:t>3</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Battery</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US" sz="1600" b="0" i="0" u="none" strike="noStrike" dirty="0">
                          <a:solidFill>
                            <a:srgbClr val="000000"/>
                          </a:solidFill>
                          <a:effectLst/>
                          <a:latin typeface="Arial" panose="020B0604020202020204" pitchFamily="34" charset="0"/>
                        </a:rPr>
                        <a:t>Socket for Battery Simulator power out</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104321850"/>
                  </a:ext>
                </a:extLst>
              </a:tr>
              <a:tr h="238125">
                <a:tc>
                  <a:txBody>
                    <a:bodyPr/>
                    <a:lstStyle/>
                    <a:p>
                      <a:pPr algn="ctr" rtl="0" fontAlgn="ctr"/>
                      <a:r>
                        <a:rPr lang="en-GB" sz="1600" b="0" i="0" u="none" strike="noStrike">
                          <a:solidFill>
                            <a:srgbClr val="000000"/>
                          </a:solidFill>
                          <a:effectLst/>
                          <a:latin typeface="Arial" panose="020B0604020202020204" pitchFamily="34" charset="0"/>
                        </a:rPr>
                        <a:t>4</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F3ED"/>
                    </a:solidFill>
                  </a:tcPr>
                </a:tc>
                <a:tc>
                  <a:txBody>
                    <a:bodyPr/>
                    <a:lstStyle/>
                    <a:p>
                      <a:pPr algn="l" rtl="0" fontAlgn="ctr"/>
                      <a:r>
                        <a:rPr lang="en-GB" sz="1600" b="0" i="0" u="none" strike="noStrike">
                          <a:solidFill>
                            <a:srgbClr val="000000"/>
                          </a:solidFill>
                          <a:effectLst/>
                          <a:latin typeface="Arial" panose="020B0604020202020204" pitchFamily="34" charset="0"/>
                        </a:rPr>
                        <a:t>Telecoil</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Socket for Telecoil out</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F3ED"/>
                    </a:solidFill>
                  </a:tcPr>
                </a:tc>
                <a:extLst>
                  <a:ext uri="{0D108BD9-81ED-4DB2-BD59-A6C34878D82A}">
                    <a16:rowId xmlns:a16="http://schemas.microsoft.com/office/drawing/2014/main" val="3965750675"/>
                  </a:ext>
                </a:extLst>
              </a:tr>
            </a:tbl>
          </a:graphicData>
        </a:graphic>
      </p:graphicFrame>
      <p:grpSp>
        <p:nvGrpSpPr>
          <p:cNvPr id="2" name="Gruppe 1">
            <a:extLst>
              <a:ext uri="{FF2B5EF4-FFF2-40B4-BE49-F238E27FC236}">
                <a16:creationId xmlns:a16="http://schemas.microsoft.com/office/drawing/2014/main" id="{CEEC532C-19A7-3244-89E0-3EBF77B6AAB9}"/>
              </a:ext>
            </a:extLst>
          </p:cNvPr>
          <p:cNvGrpSpPr/>
          <p:nvPr/>
        </p:nvGrpSpPr>
        <p:grpSpPr>
          <a:xfrm>
            <a:off x="3448440" y="1216674"/>
            <a:ext cx="5249584" cy="1735121"/>
            <a:chOff x="3448440" y="1987365"/>
            <a:chExt cx="5249584" cy="1735121"/>
          </a:xfrm>
        </p:grpSpPr>
        <p:pic>
          <p:nvPicPr>
            <p:cNvPr id="18" name="Picture 17">
              <a:extLst>
                <a:ext uri="{FF2B5EF4-FFF2-40B4-BE49-F238E27FC236}">
                  <a16:creationId xmlns:a16="http://schemas.microsoft.com/office/drawing/2014/main" id="{8DF2D4EE-E333-452E-BD26-24C8E92B9D18}"/>
                </a:ext>
              </a:extLst>
            </p:cNvPr>
            <p:cNvPicPr>
              <a:picLocks noChangeAspect="1"/>
            </p:cNvPicPr>
            <p:nvPr/>
          </p:nvPicPr>
          <p:blipFill rotWithShape="1">
            <a:blip r:embed="rId3"/>
            <a:srcRect b="66996"/>
            <a:stretch/>
          </p:blipFill>
          <p:spPr>
            <a:xfrm>
              <a:off x="3448440" y="1987365"/>
              <a:ext cx="5249584" cy="1735121"/>
            </a:xfrm>
            <a:prstGeom prst="rect">
              <a:avLst/>
            </a:prstGeom>
          </p:spPr>
        </p:pic>
        <p:sp>
          <p:nvSpPr>
            <p:cNvPr id="19" name="TextBox 18">
              <a:extLst>
                <a:ext uri="{FF2B5EF4-FFF2-40B4-BE49-F238E27FC236}">
                  <a16:creationId xmlns:a16="http://schemas.microsoft.com/office/drawing/2014/main" id="{F68B0278-A978-43AE-BAE3-D62D1A9ECA18}"/>
                </a:ext>
              </a:extLst>
            </p:cNvPr>
            <p:cNvSpPr txBox="1"/>
            <p:nvPr/>
          </p:nvSpPr>
          <p:spPr>
            <a:xfrm>
              <a:off x="3970571" y="2730118"/>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a:t>
              </a:r>
            </a:p>
          </p:txBody>
        </p:sp>
        <p:sp>
          <p:nvSpPr>
            <p:cNvPr id="20" name="TextBox 19">
              <a:extLst>
                <a:ext uri="{FF2B5EF4-FFF2-40B4-BE49-F238E27FC236}">
                  <a16:creationId xmlns:a16="http://schemas.microsoft.com/office/drawing/2014/main" id="{1165130A-DEB2-4360-944A-83A013666AD3}"/>
                </a:ext>
              </a:extLst>
            </p:cNvPr>
            <p:cNvSpPr txBox="1"/>
            <p:nvPr/>
          </p:nvSpPr>
          <p:spPr>
            <a:xfrm>
              <a:off x="7850766" y="2710055"/>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4</a:t>
              </a:r>
            </a:p>
          </p:txBody>
        </p:sp>
        <p:sp>
          <p:nvSpPr>
            <p:cNvPr id="21" name="TextBox 20">
              <a:extLst>
                <a:ext uri="{FF2B5EF4-FFF2-40B4-BE49-F238E27FC236}">
                  <a16:creationId xmlns:a16="http://schemas.microsoft.com/office/drawing/2014/main" id="{C2BBB56D-3E63-4CE5-9027-BE2017484EF4}"/>
                </a:ext>
              </a:extLst>
            </p:cNvPr>
            <p:cNvSpPr txBox="1"/>
            <p:nvPr/>
          </p:nvSpPr>
          <p:spPr>
            <a:xfrm>
              <a:off x="5268059" y="2704084"/>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2</a:t>
              </a:r>
            </a:p>
          </p:txBody>
        </p:sp>
        <p:sp>
          <p:nvSpPr>
            <p:cNvPr id="22" name="TextBox 21">
              <a:extLst>
                <a:ext uri="{FF2B5EF4-FFF2-40B4-BE49-F238E27FC236}">
                  <a16:creationId xmlns:a16="http://schemas.microsoft.com/office/drawing/2014/main" id="{30A38E32-231D-49C0-8735-A870E667AC7F}"/>
                </a:ext>
              </a:extLst>
            </p:cNvPr>
            <p:cNvSpPr txBox="1"/>
            <p:nvPr/>
          </p:nvSpPr>
          <p:spPr>
            <a:xfrm>
              <a:off x="6544409" y="2704084"/>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3</a:t>
              </a:r>
            </a:p>
          </p:txBody>
        </p:sp>
      </p:grpSp>
    </p:spTree>
    <p:extLst>
      <p:ext uri="{BB962C8B-B14F-4D97-AF65-F5344CB8AC3E}">
        <p14:creationId xmlns:p14="http://schemas.microsoft.com/office/powerpoint/2010/main" val="2506084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8216CDA-4F86-4EB1-88F1-DAD96F3D5B85}"/>
              </a:ext>
            </a:extLst>
          </p:cNvPr>
          <p:cNvSpPr txBox="1">
            <a:spLocks/>
          </p:cNvSpPr>
          <p:nvPr/>
        </p:nvSpPr>
        <p:spPr>
          <a:xfrm>
            <a:off x="397185" y="365125"/>
            <a:ext cx="10515600" cy="1325563"/>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sz="3200" dirty="0">
                <a:solidFill>
                  <a:srgbClr val="000000"/>
                </a:solidFill>
              </a:rPr>
              <a:t>Cable extension box </a:t>
            </a:r>
            <a:endParaRPr kumimoji="0" lang="en-US" sz="5333"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endParaRPr>
          </a:p>
        </p:txBody>
      </p:sp>
      <p:graphicFrame>
        <p:nvGraphicFramePr>
          <p:cNvPr id="6" name="Table 5">
            <a:extLst>
              <a:ext uri="{FF2B5EF4-FFF2-40B4-BE49-F238E27FC236}">
                <a16:creationId xmlns:a16="http://schemas.microsoft.com/office/drawing/2014/main" id="{7E9BE5C8-E643-4025-B0BF-B4786B90393B}"/>
              </a:ext>
            </a:extLst>
          </p:cNvPr>
          <p:cNvGraphicFramePr>
            <a:graphicFrameLocks noGrp="1"/>
          </p:cNvGraphicFramePr>
          <p:nvPr>
            <p:extLst>
              <p:ext uri="{D42A27DB-BD31-4B8C-83A1-F6EECF244321}">
                <p14:modId xmlns:p14="http://schemas.microsoft.com/office/powerpoint/2010/main" val="1428713671"/>
              </p:ext>
            </p:extLst>
          </p:nvPr>
        </p:nvGraphicFramePr>
        <p:xfrm>
          <a:off x="3189420" y="2537047"/>
          <a:ext cx="5734048" cy="2775268"/>
        </p:xfrm>
        <a:graphic>
          <a:graphicData uri="http://schemas.openxmlformats.org/drawingml/2006/table">
            <a:tbl>
              <a:tblPr/>
              <a:tblGrid>
                <a:gridCol w="570385">
                  <a:extLst>
                    <a:ext uri="{9D8B030D-6E8A-4147-A177-3AD203B41FA5}">
                      <a16:colId xmlns:a16="http://schemas.microsoft.com/office/drawing/2014/main" val="2116524304"/>
                    </a:ext>
                  </a:extLst>
                </a:gridCol>
                <a:gridCol w="1765483">
                  <a:extLst>
                    <a:ext uri="{9D8B030D-6E8A-4147-A177-3AD203B41FA5}">
                      <a16:colId xmlns:a16="http://schemas.microsoft.com/office/drawing/2014/main" val="3936071155"/>
                    </a:ext>
                  </a:extLst>
                </a:gridCol>
                <a:gridCol w="3398180">
                  <a:extLst>
                    <a:ext uri="{9D8B030D-6E8A-4147-A177-3AD203B41FA5}">
                      <a16:colId xmlns:a16="http://schemas.microsoft.com/office/drawing/2014/main" val="2001170689"/>
                    </a:ext>
                  </a:extLst>
                </a:gridCol>
              </a:tblGrid>
              <a:tr h="0">
                <a:tc>
                  <a:txBody>
                    <a:bodyPr/>
                    <a:lstStyle/>
                    <a:p>
                      <a:pPr algn="ctr" rtl="0" fontAlgn="ctr"/>
                      <a:r>
                        <a:rPr lang="en-GB" sz="1600" b="1" i="0" u="none" strike="noStrike" dirty="0">
                          <a:solidFill>
                            <a:srgbClr val="FFFFFF"/>
                          </a:solidFill>
                          <a:effectLst/>
                          <a:latin typeface="Arial" panose="020B0604020202020204" pitchFamily="34" charset="0"/>
                        </a:rPr>
                        <a:t>No: </a:t>
                      </a:r>
                    </a:p>
                  </a:txBody>
                  <a:tcPr marL="9525" marR="9525" marT="9525" marB="0" anchor="ctr">
                    <a:lnL>
                      <a:noFill/>
                    </a:lnL>
                    <a:lnR>
                      <a:noFill/>
                    </a:lnR>
                    <a:lnT>
                      <a:noFill/>
                    </a:lnT>
                    <a:lnB>
                      <a:noFill/>
                    </a:lnB>
                    <a:solidFill>
                      <a:srgbClr val="3C5B56"/>
                    </a:solidFill>
                  </a:tcPr>
                </a:tc>
                <a:tc>
                  <a:txBody>
                    <a:bodyPr/>
                    <a:lstStyle/>
                    <a:p>
                      <a:pPr algn="l" rtl="0" fontAlgn="ctr"/>
                      <a:r>
                        <a:rPr lang="en-GB" sz="1600" b="1" i="0" u="none" strike="noStrike">
                          <a:solidFill>
                            <a:srgbClr val="FFFFFF"/>
                          </a:solidFill>
                          <a:effectLst/>
                          <a:latin typeface="Arial" panose="020B0604020202020204" pitchFamily="34" charset="0"/>
                        </a:rPr>
                        <a:t>Text: </a:t>
                      </a:r>
                    </a:p>
                  </a:txBody>
                  <a:tcPr marL="85725" marR="9525" marT="9525" marB="0" anchor="ctr">
                    <a:lnL>
                      <a:noFill/>
                    </a:lnL>
                    <a:lnR>
                      <a:noFill/>
                    </a:lnR>
                    <a:lnT>
                      <a:noFill/>
                    </a:lnT>
                    <a:lnB>
                      <a:noFill/>
                    </a:lnB>
                    <a:solidFill>
                      <a:srgbClr val="3C5B56"/>
                    </a:solidFill>
                  </a:tcPr>
                </a:tc>
                <a:tc>
                  <a:txBody>
                    <a:bodyPr/>
                    <a:lstStyle/>
                    <a:p>
                      <a:pPr algn="l" rtl="0" fontAlgn="ctr"/>
                      <a:r>
                        <a:rPr lang="en-GB" sz="1600" b="1" i="0" u="none" strike="noStrike">
                          <a:solidFill>
                            <a:srgbClr val="FFFFFF"/>
                          </a:solidFill>
                          <a:effectLst/>
                          <a:latin typeface="Arial" panose="020B0604020202020204" pitchFamily="34" charset="0"/>
                        </a:rPr>
                        <a:t>Function:</a:t>
                      </a: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2198681782"/>
                  </a:ext>
                </a:extLst>
              </a:tr>
              <a:tr h="355600">
                <a:tc>
                  <a:txBody>
                    <a:bodyPr/>
                    <a:lstStyle/>
                    <a:p>
                      <a:pPr algn="ctr" rtl="0" fontAlgn="ctr"/>
                      <a:r>
                        <a:rPr lang="en-GB" sz="1600" b="0" i="0" u="none" strike="noStrike" dirty="0">
                          <a:solidFill>
                            <a:srgbClr val="000000"/>
                          </a:solidFill>
                          <a:effectLst/>
                          <a:latin typeface="Arial" panose="020B0604020202020204" pitchFamily="34" charset="0"/>
                        </a:rPr>
                        <a:t>1</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AC Headset Left</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US" sz="1600" b="0" i="0" u="none" strike="noStrike" dirty="0">
                          <a:solidFill>
                            <a:srgbClr val="000000"/>
                          </a:solidFill>
                          <a:effectLst/>
                          <a:latin typeface="Arial" panose="020B0604020202020204" pitchFamily="34" charset="0"/>
                        </a:rPr>
                        <a:t>Socket for Left AC Phone or HF Phone</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054059590"/>
                  </a:ext>
                </a:extLst>
              </a:tr>
              <a:tr h="361950">
                <a:tc>
                  <a:txBody>
                    <a:bodyPr/>
                    <a:lstStyle/>
                    <a:p>
                      <a:pPr algn="ctr" rtl="0" fontAlgn="ctr"/>
                      <a:r>
                        <a:rPr lang="en-GB" sz="1600" b="0" i="0" u="none" strike="noStrike">
                          <a:solidFill>
                            <a:srgbClr val="000000"/>
                          </a:solidFill>
                          <a:effectLst/>
                          <a:latin typeface="Arial" panose="020B0604020202020204" pitchFamily="34" charset="0"/>
                        </a:rPr>
                        <a:t>2</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AC Headset Right</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US" sz="1600" b="0" i="0" u="none" strike="noStrike">
                          <a:solidFill>
                            <a:srgbClr val="000000"/>
                          </a:solidFill>
                          <a:effectLst/>
                          <a:latin typeface="Arial" panose="020B0604020202020204" pitchFamily="34" charset="0"/>
                        </a:rPr>
                        <a:t>Socket for Right AC Phone or HF Phone</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870931143"/>
                  </a:ext>
                </a:extLst>
              </a:tr>
              <a:tr h="304800">
                <a:tc>
                  <a:txBody>
                    <a:bodyPr/>
                    <a:lstStyle/>
                    <a:p>
                      <a:pPr algn="ctr" rtl="0" fontAlgn="ctr"/>
                      <a:r>
                        <a:rPr lang="en-GB" sz="1600" b="0" i="0" u="none" strike="noStrike">
                          <a:solidFill>
                            <a:srgbClr val="000000"/>
                          </a:solidFill>
                          <a:effectLst/>
                          <a:latin typeface="Arial" panose="020B0604020202020204" pitchFamily="34" charset="0"/>
                        </a:rPr>
                        <a:t>3</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US" sz="1600" b="0" i="0" u="none" strike="noStrike" dirty="0">
                          <a:solidFill>
                            <a:srgbClr val="000000"/>
                          </a:solidFill>
                          <a:effectLst/>
                          <a:latin typeface="Arial" panose="020B0604020202020204" pitchFamily="34" charset="0"/>
                        </a:rPr>
                        <a:t>Headset 2 Left and Ins. Masker</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US" sz="1600" b="0" i="0" u="none" strike="noStrike">
                          <a:solidFill>
                            <a:srgbClr val="000000"/>
                          </a:solidFill>
                          <a:effectLst/>
                          <a:latin typeface="Arial" panose="020B0604020202020204" pitchFamily="34" charset="0"/>
                        </a:rPr>
                        <a:t>Socket for Insert phone or HF Phone or Insert Masker</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776265608"/>
                  </a:ext>
                </a:extLst>
              </a:tr>
              <a:tr h="308610">
                <a:tc>
                  <a:txBody>
                    <a:bodyPr/>
                    <a:lstStyle/>
                    <a:p>
                      <a:pPr algn="ctr" rtl="0" fontAlgn="ctr"/>
                      <a:r>
                        <a:rPr lang="en-GB" sz="1600" b="0" i="0" u="none" strike="noStrike">
                          <a:solidFill>
                            <a:srgbClr val="000000"/>
                          </a:solidFill>
                          <a:effectLst/>
                          <a:latin typeface="Arial" panose="020B0604020202020204" pitchFamily="34" charset="0"/>
                        </a:rPr>
                        <a:t>4</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Headset 2 Right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US" sz="1600" b="0" i="0" u="none" strike="noStrike" dirty="0">
                          <a:solidFill>
                            <a:srgbClr val="000000"/>
                          </a:solidFill>
                          <a:effectLst/>
                          <a:latin typeface="Arial" panose="020B0604020202020204" pitchFamily="34" charset="0"/>
                        </a:rPr>
                        <a:t>Socket for Insert phone or HF Phone</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939076237"/>
                  </a:ext>
                </a:extLst>
              </a:tr>
              <a:tr h="279718">
                <a:tc>
                  <a:txBody>
                    <a:bodyPr/>
                    <a:lstStyle/>
                    <a:p>
                      <a:pPr algn="ctr" rtl="0" fontAlgn="ctr"/>
                      <a:r>
                        <a:rPr lang="en-GB" sz="1600" b="0" i="0" u="none" strike="noStrike">
                          <a:solidFill>
                            <a:srgbClr val="000000"/>
                          </a:solidFill>
                          <a:effectLst/>
                          <a:latin typeface="Arial" panose="020B0604020202020204" pitchFamily="34" charset="0"/>
                        </a:rPr>
                        <a:t>5</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a:solidFill>
                            <a:srgbClr val="000000"/>
                          </a:solidFill>
                          <a:effectLst/>
                          <a:latin typeface="Arial" panose="020B0604020202020204" pitchFamily="34" charset="0"/>
                        </a:rPr>
                        <a:t>Bone</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Socket for Bone headset</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6894776"/>
                  </a:ext>
                </a:extLst>
              </a:tr>
              <a:tr h="247650">
                <a:tc>
                  <a:txBody>
                    <a:bodyPr/>
                    <a:lstStyle/>
                    <a:p>
                      <a:pPr algn="ctr" rtl="0" fontAlgn="ctr"/>
                      <a:r>
                        <a:rPr lang="en-GB" sz="1600" b="0" i="0" u="none" strike="noStrike">
                          <a:solidFill>
                            <a:srgbClr val="000000"/>
                          </a:solidFill>
                          <a:effectLst/>
                          <a:latin typeface="Arial" panose="020B0604020202020204" pitchFamily="34" charset="0"/>
                        </a:rPr>
                        <a:t>6</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F3ED"/>
                    </a:solidFill>
                  </a:tcPr>
                </a:tc>
                <a:tc>
                  <a:txBody>
                    <a:bodyPr/>
                    <a:lstStyle/>
                    <a:p>
                      <a:pPr algn="l" rtl="0" fontAlgn="ctr"/>
                      <a:r>
                        <a:rPr lang="en-GB" sz="1600" b="0" i="0" u="none" strike="noStrike">
                          <a:solidFill>
                            <a:srgbClr val="000000"/>
                          </a:solidFill>
                          <a:effectLst/>
                          <a:latin typeface="Arial" panose="020B0604020202020204" pitchFamily="34" charset="0"/>
                        </a:rPr>
                        <a:t>Pat. Resp.</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F3ED"/>
                    </a:solidFill>
                  </a:tcPr>
                </a:tc>
                <a:tc>
                  <a:txBody>
                    <a:bodyPr/>
                    <a:lstStyle/>
                    <a:p>
                      <a:pPr algn="l" rtl="0" fontAlgn="ctr"/>
                      <a:r>
                        <a:rPr lang="en-GB" sz="1600" b="0" i="0" u="none" strike="noStrike" dirty="0">
                          <a:solidFill>
                            <a:srgbClr val="000000"/>
                          </a:solidFill>
                          <a:effectLst/>
                          <a:latin typeface="Arial" panose="020B0604020202020204" pitchFamily="34" charset="0"/>
                        </a:rPr>
                        <a:t>Socket for Patient Response Button</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F3ED"/>
                    </a:solidFill>
                  </a:tcPr>
                </a:tc>
                <a:extLst>
                  <a:ext uri="{0D108BD9-81ED-4DB2-BD59-A6C34878D82A}">
                    <a16:rowId xmlns:a16="http://schemas.microsoft.com/office/drawing/2014/main" val="2891587598"/>
                  </a:ext>
                </a:extLst>
              </a:tr>
            </a:tbl>
          </a:graphicData>
        </a:graphic>
      </p:graphicFrame>
      <p:grpSp>
        <p:nvGrpSpPr>
          <p:cNvPr id="2" name="Gruppe 1">
            <a:extLst>
              <a:ext uri="{FF2B5EF4-FFF2-40B4-BE49-F238E27FC236}">
                <a16:creationId xmlns:a16="http://schemas.microsoft.com/office/drawing/2014/main" id="{ECF57C1C-8E17-2440-9C93-65CF0CC3A2BE}"/>
              </a:ext>
            </a:extLst>
          </p:cNvPr>
          <p:cNvGrpSpPr/>
          <p:nvPr/>
        </p:nvGrpSpPr>
        <p:grpSpPr>
          <a:xfrm>
            <a:off x="3188793" y="1208551"/>
            <a:ext cx="5734047" cy="1131528"/>
            <a:chOff x="3188793" y="1822009"/>
            <a:chExt cx="5734047" cy="1131528"/>
          </a:xfrm>
        </p:grpSpPr>
        <p:pic>
          <p:nvPicPr>
            <p:cNvPr id="11" name="Picture 10">
              <a:extLst>
                <a:ext uri="{FF2B5EF4-FFF2-40B4-BE49-F238E27FC236}">
                  <a16:creationId xmlns:a16="http://schemas.microsoft.com/office/drawing/2014/main" id="{510277B1-7AC6-4A68-81A9-B11E145C42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8793" y="1822009"/>
              <a:ext cx="5734047" cy="1131528"/>
            </a:xfrm>
            <a:prstGeom prst="rect">
              <a:avLst/>
            </a:prstGeom>
          </p:spPr>
        </p:pic>
        <p:sp>
          <p:nvSpPr>
            <p:cNvPr id="12" name="TextBox 11">
              <a:extLst>
                <a:ext uri="{FF2B5EF4-FFF2-40B4-BE49-F238E27FC236}">
                  <a16:creationId xmlns:a16="http://schemas.microsoft.com/office/drawing/2014/main" id="{1E0F878A-6D7B-4B05-9ECC-66C0ADACD2E1}"/>
                </a:ext>
              </a:extLst>
            </p:cNvPr>
            <p:cNvSpPr txBox="1"/>
            <p:nvPr/>
          </p:nvSpPr>
          <p:spPr>
            <a:xfrm>
              <a:off x="3758053" y="2170349"/>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1</a:t>
              </a:r>
            </a:p>
          </p:txBody>
        </p:sp>
        <p:sp>
          <p:nvSpPr>
            <p:cNvPr id="13" name="TextBox 12">
              <a:extLst>
                <a:ext uri="{FF2B5EF4-FFF2-40B4-BE49-F238E27FC236}">
                  <a16:creationId xmlns:a16="http://schemas.microsoft.com/office/drawing/2014/main" id="{4930AC67-2376-4E97-8540-24FF914C85EE}"/>
                </a:ext>
              </a:extLst>
            </p:cNvPr>
            <p:cNvSpPr txBox="1"/>
            <p:nvPr/>
          </p:nvSpPr>
          <p:spPr>
            <a:xfrm>
              <a:off x="6313618" y="2169519"/>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4</a:t>
              </a:r>
            </a:p>
          </p:txBody>
        </p:sp>
        <p:sp>
          <p:nvSpPr>
            <p:cNvPr id="14" name="TextBox 13">
              <a:extLst>
                <a:ext uri="{FF2B5EF4-FFF2-40B4-BE49-F238E27FC236}">
                  <a16:creationId xmlns:a16="http://schemas.microsoft.com/office/drawing/2014/main" id="{D1554B47-735C-46FC-8A23-0E9F043B3634}"/>
                </a:ext>
              </a:extLst>
            </p:cNvPr>
            <p:cNvSpPr txBox="1"/>
            <p:nvPr/>
          </p:nvSpPr>
          <p:spPr>
            <a:xfrm>
              <a:off x="4618168" y="2159143"/>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2</a:t>
              </a:r>
            </a:p>
          </p:txBody>
        </p:sp>
        <p:sp>
          <p:nvSpPr>
            <p:cNvPr id="15" name="TextBox 14">
              <a:extLst>
                <a:ext uri="{FF2B5EF4-FFF2-40B4-BE49-F238E27FC236}">
                  <a16:creationId xmlns:a16="http://schemas.microsoft.com/office/drawing/2014/main" id="{C69427F5-004F-48B4-8CF4-8E89DED8EEB7}"/>
                </a:ext>
              </a:extLst>
            </p:cNvPr>
            <p:cNvSpPr txBox="1"/>
            <p:nvPr/>
          </p:nvSpPr>
          <p:spPr>
            <a:xfrm>
              <a:off x="5472553" y="2169519"/>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3</a:t>
              </a:r>
            </a:p>
          </p:txBody>
        </p:sp>
        <p:sp>
          <p:nvSpPr>
            <p:cNvPr id="16" name="TextBox 15">
              <a:extLst>
                <a:ext uri="{FF2B5EF4-FFF2-40B4-BE49-F238E27FC236}">
                  <a16:creationId xmlns:a16="http://schemas.microsoft.com/office/drawing/2014/main" id="{085796DE-6941-4CAE-889D-82A2E559AEAB}"/>
                </a:ext>
              </a:extLst>
            </p:cNvPr>
            <p:cNvSpPr txBox="1"/>
            <p:nvPr/>
          </p:nvSpPr>
          <p:spPr>
            <a:xfrm>
              <a:off x="7170868" y="2169519"/>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5</a:t>
              </a:r>
            </a:p>
          </p:txBody>
        </p:sp>
        <p:sp>
          <p:nvSpPr>
            <p:cNvPr id="17" name="TextBox 16">
              <a:extLst>
                <a:ext uri="{FF2B5EF4-FFF2-40B4-BE49-F238E27FC236}">
                  <a16:creationId xmlns:a16="http://schemas.microsoft.com/office/drawing/2014/main" id="{0F7BC537-FDEA-4A97-8211-B5C155ED4674}"/>
                </a:ext>
              </a:extLst>
            </p:cNvPr>
            <p:cNvSpPr txBox="1"/>
            <p:nvPr/>
          </p:nvSpPr>
          <p:spPr>
            <a:xfrm>
              <a:off x="8028118" y="2169519"/>
              <a:ext cx="609600" cy="400110"/>
            </a:xfrm>
            <a:prstGeom prst="rect">
              <a:avLst/>
            </a:prstGeom>
            <a:noFill/>
          </p:spPr>
          <p:txBody>
            <a:bodyPr wrap="square" rtlCol="0">
              <a:spAutoFit/>
            </a:bodyPr>
            <a:lstStyle/>
            <a:p>
              <a:r>
                <a:rPr lang="da-DK" sz="2000" dirty="0">
                  <a:latin typeface="Arial" panose="020B0604020202020204" pitchFamily="34" charset="0"/>
                  <a:cs typeface="Arial" panose="020B0604020202020204" pitchFamily="34" charset="0"/>
                </a:rPr>
                <a:t>6</a:t>
              </a:r>
            </a:p>
          </p:txBody>
        </p:sp>
      </p:grpSp>
    </p:spTree>
    <p:extLst>
      <p:ext uri="{BB962C8B-B14F-4D97-AF65-F5344CB8AC3E}">
        <p14:creationId xmlns:p14="http://schemas.microsoft.com/office/powerpoint/2010/main" val="10496126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lede 2">
            <a:extLst>
              <a:ext uri="{FF2B5EF4-FFF2-40B4-BE49-F238E27FC236}">
                <a16:creationId xmlns:a16="http://schemas.microsoft.com/office/drawing/2014/main" id="{01A27889-256D-FE4C-B90F-6DAB682FB4A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485911"/>
            <a:ext cx="12192000" cy="1197703"/>
          </a:xfrm>
          <a:prstGeom prst="rect">
            <a:avLst/>
          </a:prstGeom>
        </p:spPr>
      </p:pic>
      <p:sp>
        <p:nvSpPr>
          <p:cNvPr id="9" name="Title 1">
            <a:extLst>
              <a:ext uri="{FF2B5EF4-FFF2-40B4-BE49-F238E27FC236}">
                <a16:creationId xmlns:a16="http://schemas.microsoft.com/office/drawing/2014/main" id="{0889BA2F-4561-EA46-ADF2-5A8E7AB83591}"/>
              </a:ext>
            </a:extLst>
          </p:cNvPr>
          <p:cNvSpPr>
            <a:spLocks noGrp="1"/>
          </p:cNvSpPr>
          <p:nvPr>
            <p:ph type="title"/>
          </p:nvPr>
        </p:nvSpPr>
        <p:spPr>
          <a:xfrm>
            <a:off x="407988" y="2348640"/>
            <a:ext cx="10515600" cy="662351"/>
          </a:xfrm>
        </p:spPr>
        <p:txBody>
          <a:bodyPr anchor="t" anchorCtr="0">
            <a:normAutofit/>
          </a:bodyPr>
          <a:lstStyle/>
          <a:p>
            <a:r>
              <a:rPr lang="en-US" sz="3200" dirty="0"/>
              <a:t>Accessories</a:t>
            </a:r>
          </a:p>
        </p:txBody>
      </p:sp>
    </p:spTree>
    <p:extLst>
      <p:ext uri="{BB962C8B-B14F-4D97-AF65-F5344CB8AC3E}">
        <p14:creationId xmlns:p14="http://schemas.microsoft.com/office/powerpoint/2010/main" val="34618447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D14EE-4A4F-4270-8ADB-03961961A49D}"/>
              </a:ext>
            </a:extLst>
          </p:cNvPr>
          <p:cNvSpPr>
            <a:spLocks noGrp="1"/>
          </p:cNvSpPr>
          <p:nvPr>
            <p:ph type="title"/>
          </p:nvPr>
        </p:nvSpPr>
        <p:spPr>
          <a:xfrm>
            <a:off x="397185" y="365126"/>
            <a:ext cx="10515600" cy="581964"/>
          </a:xfrm>
        </p:spPr>
        <p:txBody>
          <a:bodyPr anchor="t" anchorCtr="0">
            <a:normAutofit/>
          </a:bodyPr>
          <a:lstStyle/>
          <a:p>
            <a:r>
              <a:rPr lang="da-DK" sz="3200" dirty="0" err="1"/>
              <a:t>Audiometry</a:t>
            </a:r>
            <a:r>
              <a:rPr lang="da-DK" sz="3200" dirty="0"/>
              <a:t> AC440</a:t>
            </a:r>
          </a:p>
        </p:txBody>
      </p:sp>
      <p:graphicFrame>
        <p:nvGraphicFramePr>
          <p:cNvPr id="7" name="Table 4">
            <a:extLst>
              <a:ext uri="{FF2B5EF4-FFF2-40B4-BE49-F238E27FC236}">
                <a16:creationId xmlns:a16="http://schemas.microsoft.com/office/drawing/2014/main" id="{7C6BDA42-AE50-2F49-896D-6923E449BAEB}"/>
              </a:ext>
            </a:extLst>
          </p:cNvPr>
          <p:cNvGraphicFramePr>
            <a:graphicFrameLocks noGrp="1"/>
          </p:cNvGraphicFramePr>
          <p:nvPr>
            <p:extLst>
              <p:ext uri="{D42A27DB-BD31-4B8C-83A1-F6EECF244321}">
                <p14:modId xmlns:p14="http://schemas.microsoft.com/office/powerpoint/2010/main" val="1488477796"/>
              </p:ext>
            </p:extLst>
          </p:nvPr>
        </p:nvGraphicFramePr>
        <p:xfrm>
          <a:off x="1309174" y="1016540"/>
          <a:ext cx="2679700" cy="3762375"/>
        </p:xfrm>
        <a:graphic>
          <a:graphicData uri="http://schemas.openxmlformats.org/drawingml/2006/table">
            <a:tbl>
              <a:tblPr/>
              <a:tblGrid>
                <a:gridCol w="2679700">
                  <a:extLst>
                    <a:ext uri="{9D8B030D-6E8A-4147-A177-3AD203B41FA5}">
                      <a16:colId xmlns:a16="http://schemas.microsoft.com/office/drawing/2014/main" val="2720111734"/>
                    </a:ext>
                  </a:extLst>
                </a:gridCol>
              </a:tblGrid>
              <a:tr h="495300">
                <a:tc>
                  <a:txBody>
                    <a:bodyPr/>
                    <a:lstStyle/>
                    <a:p>
                      <a:pPr algn="ctr" rtl="0" fontAlgn="ctr"/>
                      <a:r>
                        <a:rPr lang="da-DK" sz="1800" b="1" i="0" u="none" strike="noStrike" dirty="0">
                          <a:solidFill>
                            <a:srgbClr val="FFFFFF"/>
                          </a:solidFill>
                          <a:effectLst/>
                          <a:latin typeface="Arial" panose="020B0604020202020204" pitchFamily="34" charset="0"/>
                        </a:rPr>
                        <a:t>AC440  </a:t>
                      </a:r>
                    </a:p>
                  </a:txBody>
                  <a:tcPr marL="9525" marR="9525" marT="9525" marB="0" anchor="ctr">
                    <a:lnL>
                      <a:noFill/>
                    </a:lnL>
                    <a:lnR>
                      <a:noFill/>
                    </a:lnR>
                    <a:lnT>
                      <a:noFill/>
                    </a:lnT>
                    <a:lnB>
                      <a:noFill/>
                    </a:lnB>
                    <a:solidFill>
                      <a:srgbClr val="3C5B56"/>
                    </a:solidFill>
                  </a:tcPr>
                </a:tc>
                <a:extLst>
                  <a:ext uri="{0D108BD9-81ED-4DB2-BD59-A6C34878D82A}">
                    <a16:rowId xmlns:a16="http://schemas.microsoft.com/office/drawing/2014/main" val="2959606073"/>
                  </a:ext>
                </a:extLst>
              </a:tr>
              <a:tr h="257175">
                <a:tc>
                  <a:txBody>
                    <a:bodyPr/>
                    <a:lstStyle/>
                    <a:p>
                      <a:pPr algn="ctr" rtl="0" fontAlgn="ctr"/>
                      <a:r>
                        <a:rPr lang="da-DK" sz="1400" b="1" i="0" u="none" strike="noStrike" dirty="0" err="1">
                          <a:solidFill>
                            <a:srgbClr val="000000"/>
                          </a:solidFill>
                          <a:effectLst/>
                          <a:latin typeface="Arial" panose="020B0604020202020204" pitchFamily="34" charset="0"/>
                        </a:rPr>
                        <a:t>Included</a:t>
                      </a:r>
                      <a:r>
                        <a:rPr lang="da-DK" sz="1400" b="1" i="0" u="none" strike="noStrike" dirty="0">
                          <a:solidFill>
                            <a:srgbClr val="000000"/>
                          </a:solidFill>
                          <a:effectLst/>
                          <a:latin typeface="Arial" panose="020B0604020202020204" pitchFamily="34" charset="0"/>
                        </a:rPr>
                        <a:t> parts:</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491624009"/>
                  </a:ext>
                </a:extLst>
              </a:tr>
              <a:tr h="257175">
                <a:tc>
                  <a:txBody>
                    <a:bodyPr/>
                    <a:lstStyle/>
                    <a:p>
                      <a:pPr algn="l" rtl="0" fontAlgn="ctr"/>
                      <a:r>
                        <a:rPr lang="da-DK" sz="1400" b="1" i="0" u="none" strike="noStrike" dirty="0" err="1">
                          <a:solidFill>
                            <a:srgbClr val="FFFFFF"/>
                          </a:solidFill>
                          <a:effectLst/>
                          <a:latin typeface="Arial" panose="020B0604020202020204" pitchFamily="34" charset="0"/>
                        </a:rPr>
                        <a:t>Headsets</a:t>
                      </a:r>
                      <a:r>
                        <a:rPr lang="da-DK" sz="1400" b="1" i="0" u="none" strike="noStrike" dirty="0">
                          <a:solidFill>
                            <a:srgbClr val="FFFFFF"/>
                          </a:solidFill>
                          <a:effectLst/>
                          <a:latin typeface="Arial" panose="020B0604020202020204" pitchFamily="34" charset="0"/>
                        </a:rPr>
                        <a:t>:</a:t>
                      </a:r>
                    </a:p>
                  </a:txBody>
                  <a:tcPr marL="108000" marR="9525" marT="9525" marB="0" anchor="ctr">
                    <a:lnL>
                      <a:noFill/>
                    </a:lnL>
                    <a:lnR>
                      <a:noFill/>
                    </a:lnR>
                    <a:lnT w="12700" cap="flat" cmpd="sng" algn="ctr">
                      <a:solidFill>
                        <a:srgbClr val="FFFFFF"/>
                      </a:solidFill>
                      <a:prstDash val="solid"/>
                      <a:round/>
                      <a:headEnd type="none" w="med" len="med"/>
                      <a:tailEnd type="none" w="med" len="med"/>
                    </a:lnT>
                    <a:lnB>
                      <a:noFill/>
                    </a:lnB>
                    <a:solidFill>
                      <a:srgbClr val="3C5B56"/>
                    </a:solidFill>
                  </a:tcPr>
                </a:tc>
                <a:extLst>
                  <a:ext uri="{0D108BD9-81ED-4DB2-BD59-A6C34878D82A}">
                    <a16:rowId xmlns:a16="http://schemas.microsoft.com/office/drawing/2014/main" val="3859180691"/>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DD45</a:t>
                      </a: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064015373"/>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Monitor </a:t>
                      </a:r>
                      <a:r>
                        <a:rPr lang="da-DK" sz="1400" b="0" i="0" u="none" strike="noStrike" dirty="0" err="1">
                          <a:solidFill>
                            <a:srgbClr val="000000"/>
                          </a:solidFill>
                          <a:effectLst/>
                          <a:latin typeface="Arial" panose="020B0604020202020204" pitchFamily="34" charset="0"/>
                        </a:rPr>
                        <a:t>Headset</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96461853"/>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B81 Bone </a:t>
                      </a:r>
                      <a:r>
                        <a:rPr lang="da-DK" sz="1400" b="0" i="0" u="none" strike="noStrike" dirty="0" err="1">
                          <a:solidFill>
                            <a:srgbClr val="000000"/>
                          </a:solidFill>
                          <a:effectLst/>
                          <a:latin typeface="Arial" panose="020B0604020202020204" pitchFamily="34" charset="0"/>
                        </a:rPr>
                        <a:t>conductor</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460773906"/>
                  </a:ext>
                </a:extLst>
              </a:tr>
              <a:tr h="257175">
                <a:tc>
                  <a:txBody>
                    <a:bodyPr/>
                    <a:lstStyle/>
                    <a:p>
                      <a:pPr algn="l" rtl="0" fontAlgn="ctr"/>
                      <a:r>
                        <a:rPr lang="da-DK" sz="1400" b="1" i="0" u="none" strike="noStrike" dirty="0" err="1">
                          <a:solidFill>
                            <a:srgbClr val="FFFFFF"/>
                          </a:solidFill>
                          <a:effectLst/>
                          <a:latin typeface="Arial" panose="020B0604020202020204" pitchFamily="34" charset="0"/>
                        </a:rPr>
                        <a:t>Miscellaneous</a:t>
                      </a:r>
                      <a:r>
                        <a:rPr lang="da-DK" sz="1400" b="1" i="0" u="none" strike="noStrike" dirty="0">
                          <a:solidFill>
                            <a:srgbClr val="FFFFFF"/>
                          </a:solidFill>
                          <a:effectLst/>
                          <a:latin typeface="Arial" panose="020B0604020202020204" pitchFamily="34" charset="0"/>
                        </a:rPr>
                        <a:t>:</a:t>
                      </a:r>
                    </a:p>
                  </a:txBody>
                  <a:tcPr marL="108000" marR="9525" marT="9525"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2743330064"/>
                  </a:ext>
                </a:extLst>
              </a:tr>
              <a:tr h="257175">
                <a:tc>
                  <a:txBody>
                    <a:bodyPr/>
                    <a:lstStyle/>
                    <a:p>
                      <a:pPr algn="l" rtl="0" fontAlgn="ctr"/>
                      <a:r>
                        <a:rPr lang="da-DK" sz="1400" b="0" i="0" u="none" strike="noStrike" dirty="0">
                          <a:solidFill>
                            <a:srgbClr val="000000"/>
                          </a:solidFill>
                          <a:effectLst/>
                          <a:latin typeface="Arial" panose="020B0604020202020204" pitchFamily="34" charset="0"/>
                        </a:rPr>
                        <a:t>• Talk back </a:t>
                      </a:r>
                      <a:r>
                        <a:rPr lang="da-DK" sz="1400" b="0" i="0" u="none" strike="noStrike" dirty="0" err="1">
                          <a:solidFill>
                            <a:srgbClr val="000000"/>
                          </a:solidFill>
                          <a:effectLst/>
                          <a:latin typeface="Arial" panose="020B0604020202020204" pitchFamily="34" charset="0"/>
                        </a:rPr>
                        <a:t>microphone</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834154168"/>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APS3 Patient </a:t>
                      </a:r>
                      <a:r>
                        <a:rPr lang="da-DK" sz="1400" b="0" i="0" u="none" strike="noStrike" dirty="0" err="1">
                          <a:solidFill>
                            <a:srgbClr val="000000"/>
                          </a:solidFill>
                          <a:effectLst/>
                          <a:latin typeface="Arial" panose="020B0604020202020204" pitchFamily="34" charset="0"/>
                        </a:rPr>
                        <a:t>response</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746027656"/>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Standard USB </a:t>
                      </a:r>
                      <a:r>
                        <a:rPr lang="da-DK" sz="1400" b="0" i="0" u="none" strike="noStrike" dirty="0" err="1">
                          <a:solidFill>
                            <a:srgbClr val="000000"/>
                          </a:solidFill>
                          <a:effectLst/>
                          <a:latin typeface="Arial" panose="020B0604020202020204" pitchFamily="34" charset="0"/>
                        </a:rPr>
                        <a:t>cable</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147023823"/>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Power </a:t>
                      </a:r>
                      <a:r>
                        <a:rPr lang="da-DK" sz="1400" b="0" i="0" u="none" strike="noStrike" dirty="0" err="1">
                          <a:solidFill>
                            <a:srgbClr val="000000"/>
                          </a:solidFill>
                          <a:effectLst/>
                          <a:latin typeface="Arial" panose="020B0604020202020204" pitchFamily="34" charset="0"/>
                        </a:rPr>
                        <a:t>supply</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96387893"/>
                  </a:ext>
                </a:extLst>
              </a:tr>
              <a:tr h="257175">
                <a:tc>
                  <a:txBody>
                    <a:bodyPr/>
                    <a:lstStyle/>
                    <a:p>
                      <a:pPr algn="l" rtl="0" fontAlgn="ctr"/>
                      <a:r>
                        <a:rPr lang="da-DK" sz="1400" b="0" i="0" u="none" strike="noStrike" dirty="0">
                          <a:solidFill>
                            <a:srgbClr val="000000"/>
                          </a:solidFill>
                          <a:effectLst/>
                          <a:latin typeface="Arial" panose="020B0604020202020204" pitchFamily="34" charset="0"/>
                        </a:rPr>
                        <a:t>• Power </a:t>
                      </a:r>
                      <a:r>
                        <a:rPr lang="da-DK" sz="1400" b="0" i="0" u="none" strike="noStrike" dirty="0" err="1">
                          <a:solidFill>
                            <a:srgbClr val="000000"/>
                          </a:solidFill>
                          <a:effectLst/>
                          <a:latin typeface="Arial" panose="020B0604020202020204" pitchFamily="34" charset="0"/>
                        </a:rPr>
                        <a:t>cable</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93388562"/>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Mouse </a:t>
                      </a:r>
                      <a:r>
                        <a:rPr lang="da-DK" sz="1400" b="0" i="0" u="none" strike="noStrike" dirty="0" err="1">
                          <a:solidFill>
                            <a:srgbClr val="000000"/>
                          </a:solidFill>
                          <a:effectLst/>
                          <a:latin typeface="Arial" panose="020B0604020202020204" pitchFamily="34" charset="0"/>
                        </a:rPr>
                        <a:t>pad</a:t>
                      </a:r>
                      <a:endParaRPr lang="da-DK" sz="1400" b="0" i="0" u="none" strike="noStrike" dirty="0">
                        <a:solidFill>
                          <a:srgbClr val="000000"/>
                        </a:solidFill>
                        <a:effectLst/>
                        <a:latin typeface="Arial" panose="020B0604020202020204" pitchFamily="34" charset="0"/>
                      </a:endParaRP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336913058"/>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Affinity</a:t>
                      </a:r>
                      <a:r>
                        <a:rPr lang="da-DK" sz="1400" b="0" i="0" u="none" strike="noStrike" dirty="0">
                          <a:solidFill>
                            <a:srgbClr val="000000"/>
                          </a:solidFill>
                          <a:effectLst/>
                          <a:latin typeface="Arial" panose="020B0604020202020204" pitchFamily="34" charset="0"/>
                        </a:rPr>
                        <a:t> suite Software </a:t>
                      </a:r>
                    </a:p>
                  </a:txBody>
                  <a:tcPr marL="108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379209109"/>
                  </a:ext>
                </a:extLst>
              </a:tr>
            </a:tbl>
          </a:graphicData>
        </a:graphic>
      </p:graphicFrame>
      <p:graphicFrame>
        <p:nvGraphicFramePr>
          <p:cNvPr id="8" name="Table 5">
            <a:extLst>
              <a:ext uri="{FF2B5EF4-FFF2-40B4-BE49-F238E27FC236}">
                <a16:creationId xmlns:a16="http://schemas.microsoft.com/office/drawing/2014/main" id="{162F314A-CBCB-304A-A7B2-BA2685D63AF0}"/>
              </a:ext>
            </a:extLst>
          </p:cNvPr>
          <p:cNvGraphicFramePr>
            <a:graphicFrameLocks noGrp="1"/>
          </p:cNvGraphicFramePr>
          <p:nvPr>
            <p:extLst>
              <p:ext uri="{D42A27DB-BD31-4B8C-83A1-F6EECF244321}">
                <p14:modId xmlns:p14="http://schemas.microsoft.com/office/powerpoint/2010/main" val="3240253983"/>
              </p:ext>
            </p:extLst>
          </p:nvPr>
        </p:nvGraphicFramePr>
        <p:xfrm>
          <a:off x="4982869" y="1016540"/>
          <a:ext cx="5984963" cy="4505325"/>
        </p:xfrm>
        <a:graphic>
          <a:graphicData uri="http://schemas.openxmlformats.org/drawingml/2006/table">
            <a:tbl>
              <a:tblPr/>
              <a:tblGrid>
                <a:gridCol w="2778841">
                  <a:extLst>
                    <a:ext uri="{9D8B030D-6E8A-4147-A177-3AD203B41FA5}">
                      <a16:colId xmlns:a16="http://schemas.microsoft.com/office/drawing/2014/main" val="2132514640"/>
                    </a:ext>
                  </a:extLst>
                </a:gridCol>
                <a:gridCol w="208280">
                  <a:extLst>
                    <a:ext uri="{9D8B030D-6E8A-4147-A177-3AD203B41FA5}">
                      <a16:colId xmlns:a16="http://schemas.microsoft.com/office/drawing/2014/main" val="3991387204"/>
                    </a:ext>
                  </a:extLst>
                </a:gridCol>
                <a:gridCol w="2997842">
                  <a:extLst>
                    <a:ext uri="{9D8B030D-6E8A-4147-A177-3AD203B41FA5}">
                      <a16:colId xmlns:a16="http://schemas.microsoft.com/office/drawing/2014/main" val="2087943565"/>
                    </a:ext>
                  </a:extLst>
                </a:gridCol>
              </a:tblGrid>
              <a:tr h="495300">
                <a:tc gridSpan="3">
                  <a:txBody>
                    <a:bodyPr/>
                    <a:lstStyle/>
                    <a:p>
                      <a:pPr algn="ctr" rtl="0" fontAlgn="ctr"/>
                      <a:r>
                        <a:rPr lang="da-DK" sz="1800" b="1" i="0" u="none" strike="noStrike" dirty="0">
                          <a:solidFill>
                            <a:srgbClr val="FFFFFF"/>
                          </a:solidFill>
                          <a:effectLst/>
                          <a:latin typeface="Arial" panose="020B0604020202020204" pitchFamily="34" charset="0"/>
                        </a:rPr>
                        <a:t>AC440  </a:t>
                      </a:r>
                    </a:p>
                  </a:txBody>
                  <a:tcPr marL="9525" marR="9525" marT="9525" marB="0" anchor="ctr">
                    <a:lnL>
                      <a:noFill/>
                    </a:lnL>
                    <a:lnR>
                      <a:noFill/>
                    </a:lnR>
                    <a:lnT>
                      <a:noFill/>
                    </a:lnT>
                    <a:lnB>
                      <a:noFill/>
                    </a:lnB>
                    <a:solidFill>
                      <a:srgbClr val="3C5B56"/>
                    </a:solidFill>
                  </a:tcPr>
                </a:tc>
                <a:tc hMerge="1">
                  <a:txBody>
                    <a:bodyPr/>
                    <a:lstStyle/>
                    <a:p>
                      <a:endParaRPr lang="da-DK"/>
                    </a:p>
                  </a:txBody>
                  <a:tcPr/>
                </a:tc>
                <a:tc hMerge="1">
                  <a:txBody>
                    <a:bodyPr/>
                    <a:lstStyle/>
                    <a:p>
                      <a:endParaRPr lang="da-DK"/>
                    </a:p>
                  </a:txBody>
                  <a:tcPr/>
                </a:tc>
                <a:extLst>
                  <a:ext uri="{0D108BD9-81ED-4DB2-BD59-A6C34878D82A}">
                    <a16:rowId xmlns:a16="http://schemas.microsoft.com/office/drawing/2014/main" val="2511358432"/>
                  </a:ext>
                </a:extLst>
              </a:tr>
              <a:tr h="257175">
                <a:tc gridSpan="3">
                  <a:txBody>
                    <a:bodyPr/>
                    <a:lstStyle/>
                    <a:p>
                      <a:pPr algn="ctr" rtl="0" fontAlgn="ctr"/>
                      <a:r>
                        <a:rPr lang="da-DK" sz="1400" b="1" i="0" u="none" strike="noStrike">
                          <a:solidFill>
                            <a:srgbClr val="000000"/>
                          </a:solidFill>
                          <a:effectLst/>
                          <a:latin typeface="Arial" panose="020B0604020202020204" pitchFamily="34" charset="0"/>
                        </a:rPr>
                        <a:t>Optional parts:</a:t>
                      </a:r>
                    </a:p>
                  </a:txBody>
                  <a:tcPr marL="9525" marR="9525" marT="9525" marB="0" anchor="ctr">
                    <a:lnL w="12700" cap="flat" cmpd="sng" algn="ctr">
                      <a:solidFill>
                        <a:srgbClr val="FFFFFF"/>
                      </a:solidFill>
                      <a:prstDash val="solid"/>
                      <a:round/>
                      <a:headEnd type="none" w="med" len="med"/>
                      <a:tailEnd type="none" w="med" len="med"/>
                    </a:lnL>
                    <a:lnR>
                      <a:noFill/>
                    </a:lnR>
                    <a:lnT>
                      <a:noFill/>
                    </a:lnT>
                    <a:lnB w="12700" cap="flat" cmpd="sng" algn="ctr">
                      <a:solidFill>
                        <a:schemeClr val="bg1"/>
                      </a:solidFill>
                      <a:prstDash val="solid"/>
                      <a:round/>
                      <a:headEnd type="none" w="med" len="med"/>
                      <a:tailEnd type="none" w="med" len="med"/>
                    </a:lnB>
                    <a:solidFill>
                      <a:srgbClr val="E5F3ED"/>
                    </a:solidFill>
                  </a:tcPr>
                </a:tc>
                <a:tc hMerge="1">
                  <a:txBody>
                    <a:bodyPr/>
                    <a:lstStyle/>
                    <a:p>
                      <a:endParaRPr lang="da-DK"/>
                    </a:p>
                  </a:txBody>
                  <a:tcPr/>
                </a:tc>
                <a:tc hMerge="1">
                  <a:txBody>
                    <a:bodyPr/>
                    <a:lstStyle/>
                    <a:p>
                      <a:endParaRPr lang="da-DK"/>
                    </a:p>
                  </a:txBody>
                  <a:tcPr/>
                </a:tc>
                <a:extLst>
                  <a:ext uri="{0D108BD9-81ED-4DB2-BD59-A6C34878D82A}">
                    <a16:rowId xmlns:a16="http://schemas.microsoft.com/office/drawing/2014/main" val="1193589146"/>
                  </a:ext>
                </a:extLst>
              </a:tr>
              <a:tr h="257175">
                <a:tc>
                  <a:txBody>
                    <a:bodyPr/>
                    <a:lstStyle/>
                    <a:p>
                      <a:pPr algn="l" rtl="0" fontAlgn="ctr"/>
                      <a:r>
                        <a:rPr lang="da-DK" sz="1400" b="1" i="0" u="none" strike="noStrike" dirty="0">
                          <a:solidFill>
                            <a:srgbClr val="FFFFFF"/>
                          </a:solidFill>
                          <a:effectLst/>
                          <a:latin typeface="Arial" panose="020B0604020202020204" pitchFamily="34" charset="0"/>
                        </a:rPr>
                        <a:t>  </a:t>
                      </a:r>
                      <a:r>
                        <a:rPr lang="da-DK" sz="1400" b="1" i="0" u="none" strike="noStrike" dirty="0" err="1">
                          <a:solidFill>
                            <a:srgbClr val="FFFFFF"/>
                          </a:solidFill>
                          <a:effectLst/>
                          <a:latin typeface="Arial" panose="020B0604020202020204" pitchFamily="34" charset="0"/>
                        </a:rPr>
                        <a:t>Headsets</a:t>
                      </a:r>
                      <a:r>
                        <a:rPr lang="da-DK" sz="1400" b="1" i="0" u="none" strike="noStrike" dirty="0">
                          <a:solidFill>
                            <a:srgbClr val="FFFFFF"/>
                          </a:solidFill>
                          <a:effectLst/>
                          <a:latin typeface="Arial" panose="020B0604020202020204" pitchFamily="34" charset="0"/>
                        </a:rPr>
                        <a:t>:</a:t>
                      </a:r>
                    </a:p>
                  </a:txBody>
                  <a:tcPr marL="95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3C5B56"/>
                    </a:solidFill>
                  </a:tcPr>
                </a:tc>
                <a:tc>
                  <a:txBody>
                    <a:bodyPr/>
                    <a:lstStyle/>
                    <a:p>
                      <a:pPr algn="l" rtl="0" fontAlgn="ctr"/>
                      <a:endParaRPr lang="da-DK" sz="1400" b="1" i="0" u="none" strike="noStrike" dirty="0">
                        <a:solidFill>
                          <a:srgbClr val="FFFFFF"/>
                        </a:solidFill>
                        <a:effectLst/>
                        <a:latin typeface="Arial" panose="020B0604020202020204" pitchFamily="34" charset="0"/>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l" rtl="0" fontAlgn="ctr"/>
                      <a:r>
                        <a:rPr lang="da-DK" sz="1400" b="1" i="0" u="none" strike="noStrike" dirty="0">
                          <a:solidFill>
                            <a:srgbClr val="FFFFFF"/>
                          </a:solidFill>
                          <a:effectLst/>
                          <a:latin typeface="Arial" panose="020B0604020202020204" pitchFamily="34" charset="0"/>
                        </a:rPr>
                        <a:t>  </a:t>
                      </a:r>
                      <a:r>
                        <a:rPr lang="da-DK" sz="1400" b="1" i="0" u="none" strike="noStrike" dirty="0" err="1">
                          <a:solidFill>
                            <a:srgbClr val="FFFFFF"/>
                          </a:solidFill>
                          <a:effectLst/>
                          <a:latin typeface="Arial" panose="020B0604020202020204" pitchFamily="34" charset="0"/>
                        </a:rPr>
                        <a:t>Brackets</a:t>
                      </a:r>
                      <a:r>
                        <a:rPr lang="da-DK" sz="1400" b="1" i="0" u="none" strike="noStrike" dirty="0">
                          <a:solidFill>
                            <a:srgbClr val="FFFFFF"/>
                          </a:solidFill>
                          <a:effectLst/>
                          <a:latin typeface="Arial" panose="020B0604020202020204" pitchFamily="34" charset="0"/>
                        </a:rPr>
                        <a:t>:</a:t>
                      </a:r>
                    </a:p>
                  </a:txBody>
                  <a:tcPr marL="95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3C5B56"/>
                    </a:solidFill>
                  </a:tcPr>
                </a:tc>
                <a:extLst>
                  <a:ext uri="{0D108BD9-81ED-4DB2-BD59-A6C34878D82A}">
                    <a16:rowId xmlns:a16="http://schemas.microsoft.com/office/drawing/2014/main" val="784171149"/>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Earphone</a:t>
                      </a:r>
                      <a:r>
                        <a:rPr lang="da-DK" sz="1400" b="0" i="0" u="none" strike="noStrike" dirty="0">
                          <a:solidFill>
                            <a:srgbClr val="000000"/>
                          </a:solidFill>
                          <a:effectLst/>
                          <a:latin typeface="Arial" panose="020B0604020202020204" pitchFamily="34" charset="0"/>
                        </a:rPr>
                        <a:t> 3A </a:t>
                      </a:r>
                      <a:r>
                        <a:rPr lang="da-DK" sz="1400" b="0" i="0" u="none" strike="noStrike" dirty="0" err="1">
                          <a:solidFill>
                            <a:srgbClr val="000000"/>
                          </a:solidFill>
                          <a:effectLst/>
                          <a:latin typeface="Arial" panose="020B0604020202020204" pitchFamily="34" charset="0"/>
                        </a:rPr>
                        <a:t>insert</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Accessory</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bracket</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3394236322"/>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IP30 </a:t>
                      </a:r>
                      <a:r>
                        <a:rPr lang="da-DK" sz="1400" b="0" i="0" u="none" strike="noStrike" dirty="0" err="1">
                          <a:solidFill>
                            <a:srgbClr val="000000"/>
                          </a:solidFill>
                          <a:effectLst/>
                          <a:latin typeface="Arial" panose="020B0604020202020204" pitchFamily="34" charset="0"/>
                        </a:rPr>
                        <a:t>insert</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Desktop </a:t>
                      </a:r>
                      <a:r>
                        <a:rPr lang="da-DK" sz="1400" b="0" i="0" u="none" strike="noStrike" dirty="0" err="1">
                          <a:solidFill>
                            <a:srgbClr val="000000"/>
                          </a:solidFill>
                          <a:effectLst/>
                          <a:latin typeface="Arial" panose="020B0604020202020204" pitchFamily="34" charset="0"/>
                        </a:rPr>
                        <a:t>bracket</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668312534"/>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B71 Bone </a:t>
                      </a:r>
                      <a:r>
                        <a:rPr lang="da-DK" sz="1400" b="0" i="0" u="none" strike="noStrike" dirty="0" err="1">
                          <a:solidFill>
                            <a:srgbClr val="000000"/>
                          </a:solidFill>
                          <a:effectLst/>
                          <a:latin typeface="Arial" panose="020B0604020202020204" pitchFamily="34" charset="0"/>
                        </a:rPr>
                        <a:t>Conductor</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Table</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mount</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bracket</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2253531072"/>
                  </a:ext>
                </a:extLst>
              </a:tr>
              <a:tr h="257175">
                <a:tc>
                  <a:txBody>
                    <a:bodyPr/>
                    <a:lstStyle/>
                    <a:p>
                      <a:pPr algn="l" rtl="0" fontAlgn="ctr"/>
                      <a:r>
                        <a:rPr lang="en-US" sz="1400" b="0" i="0" u="none" strike="noStrike" dirty="0">
                          <a:solidFill>
                            <a:srgbClr val="000000"/>
                          </a:solidFill>
                          <a:effectLst/>
                          <a:latin typeface="Arial" panose="020B0604020202020204" pitchFamily="34" charset="0"/>
                        </a:rPr>
                        <a:t>• IP30 insert phone – single sided</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Wall </a:t>
                      </a:r>
                      <a:r>
                        <a:rPr lang="da-DK" sz="1400" b="0" i="0" u="none" strike="noStrike" dirty="0" err="1">
                          <a:solidFill>
                            <a:srgbClr val="000000"/>
                          </a:solidFill>
                          <a:effectLst/>
                          <a:latin typeface="Arial" panose="020B0604020202020204" pitchFamily="34" charset="0"/>
                        </a:rPr>
                        <a:t>mount</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bracket</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1620297378"/>
                  </a:ext>
                </a:extLst>
              </a:tr>
              <a:tr h="257175">
                <a:tc>
                  <a:txBody>
                    <a:bodyPr/>
                    <a:lstStyle/>
                    <a:p>
                      <a:r>
                        <a:rPr lang="en-US" sz="1400" dirty="0">
                          <a:latin typeface="Arial" panose="020B0604020202020204" pitchFamily="34" charset="0"/>
                          <a:cs typeface="Arial" panose="020B0604020202020204" pitchFamily="34" charset="0"/>
                        </a:rPr>
                        <a:t>• TDH39</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1" i="0" u="none" strike="noStrike" dirty="0">
                        <a:ln>
                          <a:noFill/>
                        </a:ln>
                        <a:solidFill>
                          <a:srgbClr val="FFFFFF"/>
                        </a:solidFill>
                        <a:effectLst/>
                        <a:latin typeface="Arial" panose="020B0604020202020204" pitchFamily="34" charset="0"/>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l" rtl="0" fontAlgn="ctr"/>
                      <a:r>
                        <a:rPr lang="da-DK" sz="1400" b="1" i="0" u="none" strike="noStrike" dirty="0">
                          <a:solidFill>
                            <a:srgbClr val="FFFFFF"/>
                          </a:solidFill>
                          <a:effectLst/>
                          <a:latin typeface="Arial" panose="020B0604020202020204" pitchFamily="34" charset="0"/>
                        </a:rPr>
                        <a:t>  </a:t>
                      </a:r>
                      <a:r>
                        <a:rPr lang="da-DK" sz="1400" b="1" i="0" u="none" strike="noStrike" dirty="0" err="1">
                          <a:solidFill>
                            <a:srgbClr val="FFFFFF"/>
                          </a:solidFill>
                          <a:effectLst/>
                          <a:latin typeface="Arial" panose="020B0604020202020204" pitchFamily="34" charset="0"/>
                        </a:rPr>
                        <a:t>Miscellaneous</a:t>
                      </a:r>
                      <a:r>
                        <a:rPr lang="da-DK" sz="1400" b="1" i="0" u="none" strike="noStrike" dirty="0">
                          <a:solidFill>
                            <a:srgbClr val="FFFFFF"/>
                          </a:solidFill>
                          <a:effectLst/>
                          <a:latin typeface="Arial" panose="020B0604020202020204" pitchFamily="34" charset="0"/>
                        </a:rPr>
                        <a:t>:</a:t>
                      </a:r>
                    </a:p>
                  </a:txBody>
                  <a:tcPr marL="95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3C5B56"/>
                    </a:solidFill>
                  </a:tcPr>
                </a:tc>
                <a:extLst>
                  <a:ext uri="{0D108BD9-81ED-4DB2-BD59-A6C34878D82A}">
                    <a16:rowId xmlns:a16="http://schemas.microsoft.com/office/drawing/2014/main" val="3854410610"/>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Audiocup </a:t>
                      </a:r>
                      <a:r>
                        <a:rPr lang="da-DK" sz="1400" b="0" i="0" u="none" strike="noStrike" dirty="0" err="1">
                          <a:solidFill>
                            <a:srgbClr val="000000"/>
                          </a:solidFill>
                          <a:effectLst/>
                          <a:latin typeface="Arial" panose="020B0604020202020204" pitchFamily="34" charset="0"/>
                        </a:rPr>
                        <a:t>enclosures</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EM400 </a:t>
                      </a:r>
                      <a:r>
                        <a:rPr lang="da-DK" sz="1400" b="0" i="0" u="none" strike="noStrike" dirty="0" err="1">
                          <a:solidFill>
                            <a:srgbClr val="000000"/>
                          </a:solidFill>
                          <a:effectLst/>
                          <a:latin typeface="Arial" panose="020B0604020202020204" pitchFamily="34" charset="0"/>
                        </a:rPr>
                        <a:t>Electret</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microphone</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309690717"/>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Peltor</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noise</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excluding</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Ambient </a:t>
                      </a:r>
                      <a:r>
                        <a:rPr lang="da-DK" sz="1400" b="0" i="0" u="none" strike="noStrike" dirty="0" err="1">
                          <a:solidFill>
                            <a:srgbClr val="000000"/>
                          </a:solidFill>
                          <a:effectLst/>
                          <a:latin typeface="Arial" panose="020B0604020202020204" pitchFamily="34" charset="0"/>
                        </a:rPr>
                        <a:t>noise</a:t>
                      </a:r>
                      <a:r>
                        <a:rPr lang="da-DK" sz="1400" b="0" i="0" u="none" strike="noStrike" dirty="0">
                          <a:solidFill>
                            <a:srgbClr val="000000"/>
                          </a:solidFill>
                          <a:effectLst/>
                          <a:latin typeface="Arial" panose="020B0604020202020204" pitchFamily="34" charset="0"/>
                        </a:rPr>
                        <a:t> </a:t>
                      </a:r>
                      <a:r>
                        <a:rPr lang="da-DK" sz="1400" b="0" i="0" u="none" strike="noStrike" dirty="0" err="1">
                          <a:solidFill>
                            <a:srgbClr val="000000"/>
                          </a:solidFill>
                          <a:effectLst/>
                          <a:latin typeface="Arial" panose="020B0604020202020204" pitchFamily="34" charset="0"/>
                        </a:rPr>
                        <a:t>microphone</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3263014589"/>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HDA300</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r>
                        <a:rPr lang="da-DK" sz="1400" b="0" i="0" u="none" strike="noStrike" dirty="0">
                          <a:solidFill>
                            <a:srgbClr val="000000"/>
                          </a:solidFill>
                          <a:effectLst/>
                          <a:latin typeface="Arial" panose="020B0604020202020204" pitchFamily="34" charset="0"/>
                        </a:rPr>
                        <a:t>• Sound </a:t>
                      </a:r>
                      <a:r>
                        <a:rPr lang="da-DK" sz="1400" b="0" i="0" u="none" strike="noStrike" dirty="0" err="1">
                          <a:solidFill>
                            <a:srgbClr val="000000"/>
                          </a:solidFill>
                          <a:effectLst/>
                          <a:latin typeface="Arial" panose="020B0604020202020204" pitchFamily="34" charset="0"/>
                        </a:rPr>
                        <a:t>room</a:t>
                      </a:r>
                      <a:r>
                        <a:rPr lang="da-DK" sz="1400" b="0" i="0" u="none" strike="noStrike" dirty="0">
                          <a:solidFill>
                            <a:srgbClr val="000000"/>
                          </a:solidFill>
                          <a:effectLst/>
                          <a:latin typeface="Arial" panose="020B0604020202020204" pitchFamily="34" charset="0"/>
                        </a:rPr>
                        <a:t> kit</a:t>
                      </a: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926968298"/>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DD450 High </a:t>
                      </a:r>
                      <a:r>
                        <a:rPr lang="da-DK" sz="1400" b="0" i="0" u="none" strike="noStrike" dirty="0" err="1">
                          <a:solidFill>
                            <a:srgbClr val="000000"/>
                          </a:solidFill>
                          <a:effectLst/>
                          <a:latin typeface="Arial" panose="020B0604020202020204" pitchFamily="34" charset="0"/>
                        </a:rPr>
                        <a:t>frequency</a:t>
                      </a: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da-DK" sz="1400" b="0" i="0" u="none" strike="noStrike" dirty="0">
                          <a:solidFill>
                            <a:srgbClr val="000000"/>
                          </a:solidFill>
                          <a:effectLst/>
                          <a:latin typeface="Arial" panose="020B0604020202020204" pitchFamily="34" charset="0"/>
                        </a:rPr>
                        <a:t>• OtoAccess</a:t>
                      </a:r>
                      <a:r>
                        <a:rPr lang="da-DK" sz="1400" b="0" i="0" u="none" strike="noStrike" baseline="30000" dirty="0">
                          <a:solidFill>
                            <a:srgbClr val="000000"/>
                          </a:solidFill>
                          <a:effectLst/>
                          <a:latin typeface="Arial" panose="020B0604020202020204" pitchFamily="34" charset="0"/>
                        </a:rPr>
                        <a:t>®</a:t>
                      </a:r>
                      <a:r>
                        <a:rPr lang="da-DK" sz="1400" b="0" i="0" u="none" strike="noStrike" dirty="0">
                          <a:solidFill>
                            <a:srgbClr val="000000"/>
                          </a:solidFill>
                          <a:effectLst/>
                          <a:latin typeface="Arial" panose="020B0604020202020204" pitchFamily="34" charset="0"/>
                        </a:rPr>
                        <a:t> Database</a:t>
                      </a: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2560366552"/>
                  </a:ext>
                </a:extLst>
              </a:tr>
              <a:tr h="257175">
                <a:tc>
                  <a:txBody>
                    <a:bodyPr/>
                    <a:lstStyle/>
                    <a:p>
                      <a:pPr algn="l" rtl="0" fontAlgn="ctr"/>
                      <a:r>
                        <a:rPr lang="da-DK" sz="1400" b="1" i="0" u="none" strike="noStrike" dirty="0">
                          <a:solidFill>
                            <a:srgbClr val="FFFFFF"/>
                          </a:solidFill>
                          <a:effectLst/>
                          <a:latin typeface="Arial" panose="020B0604020202020204" pitchFamily="34" charset="0"/>
                        </a:rPr>
                        <a:t>  </a:t>
                      </a:r>
                      <a:r>
                        <a:rPr lang="da-DK" sz="1400" b="1" i="0" u="none" strike="noStrike" dirty="0" err="1">
                          <a:solidFill>
                            <a:srgbClr val="FFFFFF"/>
                          </a:solidFill>
                          <a:effectLst/>
                          <a:latin typeface="Arial" panose="020B0604020202020204" pitchFamily="34" charset="0"/>
                        </a:rPr>
                        <a:t>Loudspeakers</a:t>
                      </a:r>
                      <a:r>
                        <a:rPr lang="da-DK" sz="1400" b="1" i="0" u="none" strike="noStrike" dirty="0">
                          <a:solidFill>
                            <a:srgbClr val="FFFFFF"/>
                          </a:solidFill>
                          <a:effectLst/>
                          <a:latin typeface="Arial" panose="020B0604020202020204" pitchFamily="34" charset="0"/>
                        </a:rPr>
                        <a:t>:</a:t>
                      </a:r>
                    </a:p>
                  </a:txBody>
                  <a:tcPr marL="95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3C5B56"/>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l" rtl="0" fontAlgn="ctr"/>
                      <a:endParaRPr lang="da-DK" sz="14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1988430725"/>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SP90</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endParaRPr lang="da-DK" sz="1400" b="0" i="0" u="none" strike="noStrike" dirty="0">
                        <a:solidFill>
                          <a:srgbClr val="000000"/>
                        </a:solidFill>
                        <a:effectLst/>
                        <a:latin typeface="Arial" panose="020B0604020202020204" pitchFamily="34" charset="0"/>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r>
                        <a:rPr lang="da-DK" sz="1400" b="0" i="0" u="none" strike="noStrike" dirty="0">
                          <a:solidFill>
                            <a:srgbClr val="000000"/>
                          </a:solidFill>
                          <a:effectLst/>
                          <a:latin typeface="Arial" panose="020B0604020202020204" pitchFamily="34" charset="0"/>
                        </a:rPr>
                        <a:t> </a:t>
                      </a:r>
                    </a:p>
                  </a:txBody>
                  <a:tcPr marL="95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2168120495"/>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SP85A</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endParaRPr lang="da-DK" sz="1400" b="0" i="0" u="none" strike="noStrike" dirty="0">
                        <a:solidFill>
                          <a:srgbClr val="000000"/>
                        </a:solidFill>
                        <a:effectLst/>
                        <a:latin typeface="Arial" panose="020B0604020202020204" pitchFamily="34" charset="0"/>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r>
                        <a:rPr lang="da-DK" sz="1400" b="0" i="0" u="none" strike="noStrike" dirty="0">
                          <a:solidFill>
                            <a:srgbClr val="000000"/>
                          </a:solidFill>
                          <a:effectLst/>
                          <a:latin typeface="Arial" panose="020B0604020202020204" pitchFamily="34" charset="0"/>
                        </a:rPr>
                        <a:t> </a:t>
                      </a:r>
                    </a:p>
                  </a:txBody>
                  <a:tcPr marL="95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1529408931"/>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SP90A</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endParaRPr lang="da-DK" sz="1400" b="0" i="0" u="none" strike="noStrike" dirty="0">
                        <a:solidFill>
                          <a:srgbClr val="000000"/>
                        </a:solidFill>
                        <a:effectLst/>
                        <a:latin typeface="Arial" panose="020B0604020202020204" pitchFamily="34" charset="0"/>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r>
                        <a:rPr lang="da-DK" sz="1400" b="0" i="0" u="none" strike="noStrike" dirty="0">
                          <a:solidFill>
                            <a:srgbClr val="000000"/>
                          </a:solidFill>
                          <a:effectLst/>
                          <a:latin typeface="Arial" panose="020B0604020202020204" pitchFamily="34" charset="0"/>
                        </a:rPr>
                        <a:t> </a:t>
                      </a:r>
                    </a:p>
                  </a:txBody>
                  <a:tcPr marL="95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3397122343"/>
                  </a:ext>
                </a:extLst>
              </a:tr>
              <a:tr h="247650">
                <a:tc>
                  <a:txBody>
                    <a:bodyPr/>
                    <a:lstStyle/>
                    <a:p>
                      <a:pPr algn="l" rtl="0" fontAlgn="ctr"/>
                      <a:r>
                        <a:rPr lang="da-DK" sz="1400" b="0" i="0" u="none" strike="noStrike" dirty="0">
                          <a:solidFill>
                            <a:srgbClr val="000000"/>
                          </a:solidFill>
                          <a:effectLst/>
                          <a:latin typeface="Arial" panose="020B0604020202020204" pitchFamily="34" charset="0"/>
                        </a:rPr>
                        <a:t>• SP100</a:t>
                      </a:r>
                    </a:p>
                  </a:txBody>
                  <a:tcPr marL="85725" marR="9525" marT="9525" marB="0"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endParaRPr lang="da-DK" sz="1400" b="0" i="0" u="none" strike="noStrike" dirty="0">
                        <a:solidFill>
                          <a:srgbClr val="000000"/>
                        </a:solidFill>
                        <a:effectLst/>
                        <a:latin typeface="Arial" panose="020B0604020202020204" pitchFamily="34" charset="0"/>
                      </a:endParaRPr>
                    </a:p>
                  </a:txBody>
                  <a:tcPr marL="9525" marR="9525" marT="9525" marB="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5F3ED"/>
                    </a:solidFill>
                  </a:tcPr>
                </a:tc>
                <a:tc>
                  <a:txBody>
                    <a:bodyPr/>
                    <a:lstStyle/>
                    <a:p>
                      <a:pPr algn="ctr" rtl="0" fontAlgn="ctr"/>
                      <a:r>
                        <a:rPr lang="da-DK" sz="1400" b="0" i="0" u="none" strike="noStrike" dirty="0">
                          <a:solidFill>
                            <a:srgbClr val="000000"/>
                          </a:solidFill>
                          <a:effectLst/>
                          <a:latin typeface="Arial" panose="020B0604020202020204" pitchFamily="34" charset="0"/>
                        </a:rPr>
                        <a:t> </a:t>
                      </a:r>
                    </a:p>
                  </a:txBody>
                  <a:tcPr marL="9525" marR="9525" marT="9525" marB="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5F3ED"/>
                    </a:solidFill>
                  </a:tcPr>
                </a:tc>
                <a:extLst>
                  <a:ext uri="{0D108BD9-81ED-4DB2-BD59-A6C34878D82A}">
                    <a16:rowId xmlns:a16="http://schemas.microsoft.com/office/drawing/2014/main" val="1513125825"/>
                  </a:ext>
                </a:extLst>
              </a:tr>
            </a:tbl>
          </a:graphicData>
        </a:graphic>
      </p:graphicFrame>
    </p:spTree>
    <p:extLst>
      <p:ext uri="{BB962C8B-B14F-4D97-AF65-F5344CB8AC3E}">
        <p14:creationId xmlns:p14="http://schemas.microsoft.com/office/powerpoint/2010/main" val="37096753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preferRelativeResize="0">
            <a:picLocks noChangeAspect="1"/>
          </p:cNvPicPr>
          <p:nvPr/>
        </p:nvPicPr>
        <p:blipFill rotWithShape="1">
          <a:blip r:embed="rId2" cstate="print">
            <a:extLst>
              <a:ext uri="{28A0092B-C50C-407E-A947-70E740481C1C}">
                <a14:useLocalDpi xmlns:a14="http://schemas.microsoft.com/office/drawing/2010/main" val="0"/>
              </a:ext>
            </a:extLst>
          </a:blip>
          <a:srcRect t="14300" r="2750" b="13251"/>
          <a:stretch/>
        </p:blipFill>
        <p:spPr>
          <a:xfrm>
            <a:off x="1493866" y="3499357"/>
            <a:ext cx="1731252" cy="1289751"/>
          </a:xfrm>
          <a:prstGeom prst="rect">
            <a:avLst/>
          </a:prstGeom>
        </p:spPr>
      </p:pic>
      <p:pic>
        <p:nvPicPr>
          <p:cNvPr id="6" name="Picture 5"/>
          <p:cNvPicPr preferRelativeResize="0">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36000" y="3517020"/>
            <a:ext cx="1920000" cy="1250857"/>
          </a:xfrm>
          <a:prstGeom prst="rect">
            <a:avLst/>
          </a:prstGeom>
        </p:spPr>
      </p:pic>
      <p:pic>
        <p:nvPicPr>
          <p:cNvPr id="11" name="Picture 10"/>
          <p:cNvPicPr preferRelativeResize="0">
            <a:picLocks noChangeAspect="1"/>
          </p:cNvPicPr>
          <p:nvPr/>
        </p:nvPicPr>
        <p:blipFill rotWithShape="1">
          <a:blip r:embed="rId4" cstate="print">
            <a:extLst>
              <a:ext uri="{28A0092B-C50C-407E-A947-70E740481C1C}">
                <a14:useLocalDpi xmlns:a14="http://schemas.microsoft.com/office/drawing/2010/main" val="0"/>
              </a:ext>
            </a:extLst>
          </a:blip>
          <a:srcRect l="6404"/>
          <a:stretch/>
        </p:blipFill>
        <p:spPr>
          <a:xfrm>
            <a:off x="8862676" y="3497576"/>
            <a:ext cx="1920000" cy="1302381"/>
          </a:xfrm>
          <a:prstGeom prst="rect">
            <a:avLst/>
          </a:prstGeom>
        </p:spPr>
      </p:pic>
      <p:pic>
        <p:nvPicPr>
          <p:cNvPr id="7" name="Picture 6" descr="F:\Ahsan\Transducer overview\Fra Malene\8105268_P4492.jpg"/>
          <p:cNvPicPr preferRelativeResize="0"/>
          <p:nvPr/>
        </p:nvPicPr>
        <p:blipFill rotWithShape="1">
          <a:blip r:embed="rId5" cstate="print">
            <a:extLst>
              <a:ext uri="{28A0092B-C50C-407E-A947-70E740481C1C}">
                <a14:useLocalDpi xmlns:a14="http://schemas.microsoft.com/office/drawing/2010/main" val="0"/>
              </a:ext>
            </a:extLst>
          </a:blip>
          <a:srcRect l="9302" r="3874"/>
          <a:stretch/>
        </p:blipFill>
        <p:spPr bwMode="auto">
          <a:xfrm>
            <a:off x="1023009" y="1091685"/>
            <a:ext cx="1920000" cy="1439545"/>
          </a:xfrm>
          <a:prstGeom prst="rect">
            <a:avLst/>
          </a:prstGeom>
          <a:noFill/>
          <a:ln>
            <a:noFill/>
          </a:ln>
        </p:spPr>
      </p:pic>
      <p:pic>
        <p:nvPicPr>
          <p:cNvPr id="8" name="Picture 7" descr="F:\Ahsan\Transducer overview\Fra Malene\8105268_P4492.jpg"/>
          <p:cNvPicPr preferRelativeResize="0"/>
          <p:nvPr/>
        </p:nvPicPr>
        <p:blipFill rotWithShape="1">
          <a:blip r:embed="rId6" cstate="print">
            <a:extLst>
              <a:ext uri="{28A0092B-C50C-407E-A947-70E740481C1C}">
                <a14:useLocalDpi xmlns:a14="http://schemas.microsoft.com/office/drawing/2010/main" val="0"/>
              </a:ext>
            </a:extLst>
          </a:blip>
          <a:srcRect l="11630" r="1545"/>
          <a:stretch/>
        </p:blipFill>
        <p:spPr bwMode="auto">
          <a:xfrm>
            <a:off x="3799021" y="1104511"/>
            <a:ext cx="1920000" cy="1439545"/>
          </a:xfrm>
          <a:prstGeom prst="rect">
            <a:avLst/>
          </a:prstGeom>
          <a:noFill/>
          <a:ln>
            <a:noFill/>
          </a:ln>
        </p:spPr>
      </p:pic>
      <p:pic>
        <p:nvPicPr>
          <p:cNvPr id="9" name="Picture 8"/>
          <p:cNvPicPr preferRelativeResize="0"/>
          <p:nvPr/>
        </p:nvPicPr>
        <p:blipFill>
          <a:blip r:embed="rId7">
            <a:extLst>
              <a:ext uri="{28A0092B-C50C-407E-A947-70E740481C1C}">
                <a14:useLocalDpi xmlns:a14="http://schemas.microsoft.com/office/drawing/2010/main" val="0"/>
              </a:ext>
            </a:extLst>
          </a:blip>
          <a:stretch>
            <a:fillRect/>
          </a:stretch>
        </p:blipFill>
        <p:spPr>
          <a:xfrm>
            <a:off x="6946621" y="960027"/>
            <a:ext cx="1150548" cy="1440000"/>
          </a:xfrm>
          <a:prstGeom prst="rect">
            <a:avLst/>
          </a:prstGeom>
        </p:spPr>
      </p:pic>
      <p:pic>
        <p:nvPicPr>
          <p:cNvPr id="5" name="Picture 4"/>
          <p:cNvPicPr preferRelativeResize="0">
            <a:picLocks noChangeAspect="1"/>
          </p:cNvPicPr>
          <p:nvPr/>
        </p:nvPicPr>
        <p:blipFill>
          <a:blip r:embed="rId8">
            <a:extLst>
              <a:ext uri="{28A0092B-C50C-407E-A947-70E740481C1C}">
                <a14:useLocalDpi xmlns:a14="http://schemas.microsoft.com/office/drawing/2010/main" val="0"/>
              </a:ext>
            </a:extLst>
          </a:blip>
          <a:stretch>
            <a:fillRect/>
          </a:stretch>
        </p:blipFill>
        <p:spPr>
          <a:xfrm>
            <a:off x="9357985" y="1025752"/>
            <a:ext cx="1920000" cy="1519971"/>
          </a:xfrm>
          <a:prstGeom prst="rect">
            <a:avLst/>
          </a:prstGeom>
        </p:spPr>
      </p:pic>
      <p:sp>
        <p:nvSpPr>
          <p:cNvPr id="14" name="Title 1">
            <a:extLst>
              <a:ext uri="{FF2B5EF4-FFF2-40B4-BE49-F238E27FC236}">
                <a16:creationId xmlns:a16="http://schemas.microsoft.com/office/drawing/2014/main" id="{BD4ED534-E779-4F0A-98C9-52045BAFBEC4}"/>
              </a:ext>
            </a:extLst>
          </p:cNvPr>
          <p:cNvSpPr>
            <a:spLocks noGrp="1"/>
          </p:cNvSpPr>
          <p:nvPr>
            <p:ph type="title"/>
          </p:nvPr>
        </p:nvSpPr>
        <p:spPr>
          <a:xfrm>
            <a:off x="397185" y="365126"/>
            <a:ext cx="10515600" cy="591608"/>
          </a:xfrm>
        </p:spPr>
        <p:txBody>
          <a:bodyPr anchor="t" anchorCtr="0">
            <a:normAutofit/>
          </a:bodyPr>
          <a:lstStyle/>
          <a:p>
            <a:r>
              <a:rPr lang="da-DK" sz="3200" dirty="0" err="1"/>
              <a:t>Audiometry</a:t>
            </a:r>
            <a:r>
              <a:rPr lang="da-DK" sz="3200" dirty="0"/>
              <a:t> AC440</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6002787"/>
              </p:ext>
            </p:extLst>
          </p:nvPr>
        </p:nvGraphicFramePr>
        <p:xfrm>
          <a:off x="407988" y="365127"/>
          <a:ext cx="11376026" cy="5195949"/>
        </p:xfrm>
        <a:graphic>
          <a:graphicData uri="http://schemas.openxmlformats.org/drawingml/2006/table">
            <a:tbl>
              <a:tblPr bandRow="1">
                <a:tableStyleId>{073A0DAA-6AF3-43AB-8588-CEC1D06C72B9}</a:tableStyleId>
              </a:tblPr>
              <a:tblGrid>
                <a:gridCol w="2844007">
                  <a:extLst>
                    <a:ext uri="{9D8B030D-6E8A-4147-A177-3AD203B41FA5}">
                      <a16:colId xmlns:a16="http://schemas.microsoft.com/office/drawing/2014/main" val="20000"/>
                    </a:ext>
                  </a:extLst>
                </a:gridCol>
                <a:gridCol w="948003">
                  <a:extLst>
                    <a:ext uri="{9D8B030D-6E8A-4147-A177-3AD203B41FA5}">
                      <a16:colId xmlns:a16="http://schemas.microsoft.com/office/drawing/2014/main" val="20001"/>
                    </a:ext>
                  </a:extLst>
                </a:gridCol>
                <a:gridCol w="1896003">
                  <a:extLst>
                    <a:ext uri="{9D8B030D-6E8A-4147-A177-3AD203B41FA5}">
                      <a16:colId xmlns:a16="http://schemas.microsoft.com/office/drawing/2014/main" val="20002"/>
                    </a:ext>
                  </a:extLst>
                </a:gridCol>
                <a:gridCol w="1896003">
                  <a:extLst>
                    <a:ext uri="{9D8B030D-6E8A-4147-A177-3AD203B41FA5}">
                      <a16:colId xmlns:a16="http://schemas.microsoft.com/office/drawing/2014/main" val="20003"/>
                    </a:ext>
                  </a:extLst>
                </a:gridCol>
                <a:gridCol w="948003">
                  <a:extLst>
                    <a:ext uri="{9D8B030D-6E8A-4147-A177-3AD203B41FA5}">
                      <a16:colId xmlns:a16="http://schemas.microsoft.com/office/drawing/2014/main" val="20004"/>
                    </a:ext>
                  </a:extLst>
                </a:gridCol>
                <a:gridCol w="2844007">
                  <a:extLst>
                    <a:ext uri="{9D8B030D-6E8A-4147-A177-3AD203B41FA5}">
                      <a16:colId xmlns:a16="http://schemas.microsoft.com/office/drawing/2014/main" val="20005"/>
                    </a:ext>
                  </a:extLst>
                </a:gridCol>
              </a:tblGrid>
              <a:tr h="1991790">
                <a:tc>
                  <a:txBody>
                    <a:bodyPr/>
                    <a:lstStyle/>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a-DK"/>
                    </a:p>
                  </a:txBody>
                  <a:tcPr/>
                </a:tc>
                <a:tc gridSpan="2">
                  <a:txBody>
                    <a:bodyPr/>
                    <a:lstStyle/>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a-DK"/>
                    </a:p>
                  </a:txBody>
                  <a:tcPr/>
                </a:tc>
                <a:tc>
                  <a:txBody>
                    <a:bodyPr/>
                    <a:lstStyle/>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040487">
                <a:tc>
                  <a:txBody>
                    <a:bodyPr/>
                    <a:lstStyle/>
                    <a:p>
                      <a:pPr algn="ctr"/>
                      <a:r>
                        <a:rPr lang="en-US" sz="1600" noProof="0" dirty="0">
                          <a:latin typeface="Arial" panose="020B0604020202020204" pitchFamily="34" charset="0"/>
                          <a:cs typeface="Arial" panose="020B0604020202020204" pitchFamily="34" charset="0"/>
                        </a:rPr>
                        <a:t>DD45 </a:t>
                      </a:r>
                      <a:r>
                        <a:rPr lang="en-US" sz="1600" baseline="0" noProof="0" dirty="0">
                          <a:latin typeface="Arial" panose="020B0604020202020204" pitchFamily="34" charset="0"/>
                          <a:cs typeface="Arial" panose="020B0604020202020204" pitchFamily="34" charset="0"/>
                        </a:rPr>
                        <a:t>P3045</a:t>
                      </a:r>
                    </a:p>
                    <a:p>
                      <a:pPr algn="ctr"/>
                      <a:r>
                        <a:rPr lang="en-US" sz="1600" baseline="0" noProof="0" dirty="0">
                          <a:latin typeface="Arial" panose="020B0604020202020204" pitchFamily="34" charset="0"/>
                          <a:cs typeface="Arial" panose="020B0604020202020204" pitchFamily="34" charset="0"/>
                        </a:rPr>
                        <a:t>8001705</a:t>
                      </a:r>
                    </a:p>
                    <a:p>
                      <a:pPr marL="171450" indent="-171450" algn="ctr">
                        <a:buFont typeface="Arial" panose="020B0604020202020204" pitchFamily="34" charset="0"/>
                        <a:buChar char="•"/>
                      </a:pPr>
                      <a:r>
                        <a:rPr lang="en-US" sz="1400" baseline="0" noProof="0" dirty="0">
                          <a:latin typeface="Arial" panose="020B0604020202020204" pitchFamily="34" charset="0"/>
                          <a:cs typeface="Arial" panose="020B0604020202020204" pitchFamily="34" charset="0"/>
                        </a:rPr>
                        <a:t>Used for adults</a:t>
                      </a:r>
                    </a:p>
                    <a:p>
                      <a:pPr marL="0" indent="0" algn="ctr">
                        <a:buFont typeface="Arial" panose="020B0604020202020204" pitchFamily="34" charset="0"/>
                        <a:buNone/>
                      </a:pPr>
                      <a:endParaRPr lang="en-US" sz="1600" baseline="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DD45 P3100</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8105270</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noProof="0" dirty="0">
                          <a:latin typeface="Arial" panose="020B0604020202020204" pitchFamily="34" charset="0"/>
                          <a:cs typeface="Arial" panose="020B0604020202020204" pitchFamily="34" charset="0"/>
                        </a:rPr>
                        <a:t>Used for pediatrics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a-DK"/>
                    </a:p>
                  </a:txBody>
                  <a:tcPr/>
                </a:tc>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DD45AA</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8010901</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noProof="0" dirty="0">
                          <a:latin typeface="Arial" panose="020B0604020202020204" pitchFamily="34" charset="0"/>
                          <a:cs typeface="Arial" panose="020B0604020202020204" pitchFamily="34" charset="0"/>
                        </a:rPr>
                        <a:t>Ambient noise isolation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a-DK"/>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DD450</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8106236</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noProof="0" dirty="0">
                          <a:latin typeface="Arial" panose="020B0604020202020204" pitchFamily="34" charset="0"/>
                          <a:cs typeface="Arial" panose="020B0604020202020204" pitchFamily="34" charset="0"/>
                        </a:rPr>
                        <a:t>Ambient noise isolation</a:t>
                      </a:r>
                    </a:p>
                    <a:p>
                      <a:pPr algn="ctr"/>
                      <a:endParaRPr lang="en-US" sz="1600" baseline="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303268">
                <a:tc gridSpan="2">
                  <a:txBody>
                    <a:bodyPr/>
                    <a:lstStyle/>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sz="1100"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sz="1100"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endParaRPr lang="en-US" sz="16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sz="1100"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02662">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IP30 insert phone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8101884</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noProof="0" dirty="0">
                          <a:latin typeface="Arial" panose="020B0604020202020204" pitchFamily="34" charset="0"/>
                          <a:cs typeface="Arial" panose="020B0604020202020204" pitchFamily="34" charset="0"/>
                        </a:rPr>
                        <a:t>Insert</a:t>
                      </a:r>
                      <a:r>
                        <a:rPr lang="en-US" sz="1400" baseline="0" noProof="0" dirty="0">
                          <a:latin typeface="Arial" panose="020B0604020202020204" pitchFamily="34" charset="0"/>
                          <a:cs typeface="Arial" panose="020B0604020202020204" pitchFamily="34" charset="0"/>
                        </a:rPr>
                        <a:t> headset</a:t>
                      </a:r>
                      <a:endParaRPr lang="en-US" sz="14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1100"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algn="ctr"/>
                      <a:r>
                        <a:rPr lang="en-US" sz="1600" noProof="0" dirty="0">
                          <a:latin typeface="Arial" panose="020B0604020202020204" pitchFamily="34" charset="0"/>
                          <a:cs typeface="Arial" panose="020B0604020202020204" pitchFamily="34" charset="0"/>
                        </a:rPr>
                        <a:t>IP30 single</a:t>
                      </a:r>
                      <a:r>
                        <a:rPr lang="en-US" sz="1600" baseline="0" noProof="0" dirty="0">
                          <a:latin typeface="Arial" panose="020B0604020202020204" pitchFamily="34" charset="0"/>
                          <a:cs typeface="Arial" panose="020B0604020202020204" pitchFamily="34" charset="0"/>
                        </a:rPr>
                        <a:t> insert phone</a:t>
                      </a:r>
                    </a:p>
                    <a:p>
                      <a:pPr algn="ctr"/>
                      <a:r>
                        <a:rPr lang="en-US" sz="1600" baseline="0" noProof="0" dirty="0">
                          <a:latin typeface="Arial" panose="020B0604020202020204" pitchFamily="34" charset="0"/>
                          <a:cs typeface="Arial" panose="020B0604020202020204" pitchFamily="34" charset="0"/>
                        </a:rPr>
                        <a:t>8108559</a:t>
                      </a:r>
                    </a:p>
                    <a:p>
                      <a:pPr marL="171450" indent="-171450" algn="ctr">
                        <a:buFont typeface="Arial" panose="020B0604020202020204" pitchFamily="34" charset="0"/>
                        <a:buChar char="•"/>
                      </a:pPr>
                      <a:r>
                        <a:rPr lang="en-US" sz="1400" baseline="0" noProof="0" dirty="0">
                          <a:latin typeface="Arial" panose="020B0604020202020204" pitchFamily="34" charset="0"/>
                          <a:cs typeface="Arial" panose="020B0604020202020204" pitchFamily="34" charset="0"/>
                        </a:rPr>
                        <a:t>Insert masking</a:t>
                      </a:r>
                      <a:endParaRPr lang="en-US" sz="14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100"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B81 bone conductor</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8104119</a:t>
                      </a:r>
                    </a:p>
                    <a:p>
                      <a:pPr marL="285750" indent="-285750" algn="ctr">
                        <a:buFont typeface="Arial" panose="020B0604020202020204" pitchFamily="34" charset="0"/>
                        <a:buChar char="•"/>
                      </a:pPr>
                      <a:r>
                        <a:rPr lang="da-DK" sz="1400" noProof="0" dirty="0">
                          <a:latin typeface="Arial" panose="020B0604020202020204" pitchFamily="34" charset="0"/>
                          <a:cs typeface="Arial" panose="020B0604020202020204" pitchFamily="34" charset="0"/>
                        </a:rPr>
                        <a:t>Bone </a:t>
                      </a:r>
                      <a:r>
                        <a:rPr lang="da-DK" sz="1400" noProof="0" dirty="0" err="1">
                          <a:latin typeface="Arial" panose="020B0604020202020204" pitchFamily="34" charset="0"/>
                          <a:cs typeface="Arial" panose="020B0604020202020204" pitchFamily="34" charset="0"/>
                        </a:rPr>
                        <a:t>conductor</a:t>
                      </a:r>
                      <a:endParaRPr lang="en-US" sz="1400" noProof="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a-DK"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9149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E3A5EF-18AB-49F9-9360-9C8FF998D8B5}"/>
              </a:ext>
            </a:extLst>
          </p:cNvPr>
          <p:cNvPicPr preferRelativeResize="0">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6313" y="755885"/>
            <a:ext cx="3470997" cy="3470997"/>
          </a:xfrm>
          <a:prstGeom prst="rect">
            <a:avLst/>
          </a:prstGeom>
        </p:spPr>
      </p:pic>
      <p:graphicFrame>
        <p:nvGraphicFramePr>
          <p:cNvPr id="2" name="Table 1">
            <a:extLst>
              <a:ext uri="{FF2B5EF4-FFF2-40B4-BE49-F238E27FC236}">
                <a16:creationId xmlns:a16="http://schemas.microsoft.com/office/drawing/2014/main" id="{B0830D25-5818-40EA-A8A4-9CE81E06EE01}"/>
              </a:ext>
            </a:extLst>
          </p:cNvPr>
          <p:cNvGraphicFramePr>
            <a:graphicFrameLocks noGrp="1"/>
          </p:cNvGraphicFramePr>
          <p:nvPr>
            <p:extLst>
              <p:ext uri="{D42A27DB-BD31-4B8C-83A1-F6EECF244321}">
                <p14:modId xmlns:p14="http://schemas.microsoft.com/office/powerpoint/2010/main" val="1320682507"/>
              </p:ext>
            </p:extLst>
          </p:nvPr>
        </p:nvGraphicFramePr>
        <p:xfrm>
          <a:off x="131548" y="3889487"/>
          <a:ext cx="4068364" cy="337395"/>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337395">
                <a:tc>
                  <a:txBody>
                    <a:bodyPr/>
                    <a:lstStyle/>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HB3045/HB3100</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pic>
        <p:nvPicPr>
          <p:cNvPr id="4" name="Picture 3">
            <a:extLst>
              <a:ext uri="{FF2B5EF4-FFF2-40B4-BE49-F238E27FC236}">
                <a16:creationId xmlns:a16="http://schemas.microsoft.com/office/drawing/2014/main" id="{2EAF80B7-DD50-4DF0-BC94-C26D8C796688}"/>
              </a:ext>
            </a:extLst>
          </p:cNvPr>
          <p:cNvPicPr preferRelativeResize="0">
            <a:picLocks noChangeAspect="1"/>
          </p:cNvPicPr>
          <p:nvPr/>
        </p:nvPicPr>
        <p:blipFill>
          <a:blip r:embed="rId3">
            <a:extLst>
              <a:ext uri="{28A0092B-C50C-407E-A947-70E740481C1C}">
                <a14:useLocalDpi xmlns:a14="http://schemas.microsoft.com/office/drawing/2010/main" val="0"/>
              </a:ext>
            </a:extLst>
          </a:blip>
          <a:stretch>
            <a:fillRect/>
          </a:stretch>
        </p:blipFill>
        <p:spPr>
          <a:xfrm>
            <a:off x="4001416" y="1981200"/>
            <a:ext cx="4080162" cy="2895599"/>
          </a:xfrm>
          <a:prstGeom prst="rect">
            <a:avLst/>
          </a:prstGeom>
        </p:spPr>
      </p:pic>
      <p:pic>
        <p:nvPicPr>
          <p:cNvPr id="6" name="Picture 5">
            <a:extLst>
              <a:ext uri="{FF2B5EF4-FFF2-40B4-BE49-F238E27FC236}">
                <a16:creationId xmlns:a16="http://schemas.microsoft.com/office/drawing/2014/main" id="{F9C6BE32-A77F-4FB8-B225-66876A993A83}"/>
              </a:ext>
            </a:extLst>
          </p:cNvPr>
          <p:cNvPicPr preferRelativeResize="0">
            <a:picLocks noChangeAspect="1"/>
          </p:cNvPicPr>
          <p:nvPr/>
        </p:nvPicPr>
        <p:blipFill>
          <a:blip r:embed="rId4">
            <a:extLst>
              <a:ext uri="{28A0092B-C50C-407E-A947-70E740481C1C}">
                <a14:useLocalDpi xmlns:a14="http://schemas.microsoft.com/office/drawing/2010/main" val="0"/>
              </a:ext>
            </a:extLst>
          </a:blip>
          <a:stretch>
            <a:fillRect/>
          </a:stretch>
        </p:blipFill>
        <p:spPr>
          <a:xfrm>
            <a:off x="7706679" y="2382500"/>
            <a:ext cx="4010002" cy="3295264"/>
          </a:xfrm>
          <a:prstGeom prst="rect">
            <a:avLst/>
          </a:prstGeom>
        </p:spPr>
      </p:pic>
      <p:graphicFrame>
        <p:nvGraphicFramePr>
          <p:cNvPr id="9" name="Table 8">
            <a:extLst>
              <a:ext uri="{FF2B5EF4-FFF2-40B4-BE49-F238E27FC236}">
                <a16:creationId xmlns:a16="http://schemas.microsoft.com/office/drawing/2014/main" id="{128C6411-FBAB-413F-8483-1284A32382C8}"/>
              </a:ext>
            </a:extLst>
          </p:cNvPr>
          <p:cNvGraphicFramePr>
            <a:graphicFrameLocks noGrp="1"/>
          </p:cNvGraphicFramePr>
          <p:nvPr>
            <p:extLst>
              <p:ext uri="{D42A27DB-BD31-4B8C-83A1-F6EECF244321}">
                <p14:modId xmlns:p14="http://schemas.microsoft.com/office/powerpoint/2010/main" val="580370422"/>
              </p:ext>
            </p:extLst>
          </p:nvPr>
        </p:nvGraphicFramePr>
        <p:xfrm>
          <a:off x="4042395" y="4430677"/>
          <a:ext cx="4068364" cy="337395"/>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337395">
                <a:tc>
                  <a:txBody>
                    <a:bodyPr/>
                    <a:lstStyle/>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HB7</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graphicFrame>
        <p:nvGraphicFramePr>
          <p:cNvPr id="10" name="Table 9">
            <a:extLst>
              <a:ext uri="{FF2B5EF4-FFF2-40B4-BE49-F238E27FC236}">
                <a16:creationId xmlns:a16="http://schemas.microsoft.com/office/drawing/2014/main" id="{2F1B6FFA-D7A2-4886-AEBF-73A89F67344A}"/>
              </a:ext>
            </a:extLst>
          </p:cNvPr>
          <p:cNvGraphicFramePr>
            <a:graphicFrameLocks noGrp="1"/>
          </p:cNvGraphicFramePr>
          <p:nvPr>
            <p:extLst>
              <p:ext uri="{D42A27DB-BD31-4B8C-83A1-F6EECF244321}">
                <p14:modId xmlns:p14="http://schemas.microsoft.com/office/powerpoint/2010/main" val="3120374296"/>
              </p:ext>
            </p:extLst>
          </p:nvPr>
        </p:nvGraphicFramePr>
        <p:xfrm>
          <a:off x="8921682" y="4983554"/>
          <a:ext cx="4068364" cy="337395"/>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337395">
                <a:tc>
                  <a:txBody>
                    <a:bodyPr/>
                    <a:lstStyle/>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HBA</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sp>
        <p:nvSpPr>
          <p:cNvPr id="17" name="Title 1">
            <a:extLst>
              <a:ext uri="{FF2B5EF4-FFF2-40B4-BE49-F238E27FC236}">
                <a16:creationId xmlns:a16="http://schemas.microsoft.com/office/drawing/2014/main" id="{5D76E50D-B806-4600-B748-12D3479A2817}"/>
              </a:ext>
            </a:extLst>
          </p:cNvPr>
          <p:cNvSpPr>
            <a:spLocks noGrp="1"/>
          </p:cNvSpPr>
          <p:nvPr>
            <p:ph type="title"/>
          </p:nvPr>
        </p:nvSpPr>
        <p:spPr>
          <a:xfrm>
            <a:off x="397185" y="365125"/>
            <a:ext cx="8679082" cy="579423"/>
          </a:xfrm>
        </p:spPr>
        <p:txBody>
          <a:bodyPr anchor="t" anchorCtr="0">
            <a:normAutofit/>
          </a:bodyPr>
          <a:lstStyle/>
          <a:p>
            <a:r>
              <a:rPr lang="da-DK" sz="3200" dirty="0" err="1"/>
              <a:t>Audiometry</a:t>
            </a:r>
            <a:r>
              <a:rPr lang="da-DK" sz="3200" dirty="0"/>
              <a:t> AC440</a:t>
            </a:r>
          </a:p>
        </p:txBody>
      </p:sp>
    </p:spTree>
    <p:extLst>
      <p:ext uri="{BB962C8B-B14F-4D97-AF65-F5344CB8AC3E}">
        <p14:creationId xmlns:p14="http://schemas.microsoft.com/office/powerpoint/2010/main" val="16364770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9F63-98A5-4544-BAF8-F54940E48201}"/>
              </a:ext>
            </a:extLst>
          </p:cNvPr>
          <p:cNvSpPr>
            <a:spLocks noGrp="1"/>
          </p:cNvSpPr>
          <p:nvPr>
            <p:ph type="title"/>
          </p:nvPr>
        </p:nvSpPr>
        <p:spPr/>
        <p:txBody>
          <a:bodyPr anchor="t" anchorCtr="0">
            <a:normAutofit/>
          </a:bodyPr>
          <a:lstStyle/>
          <a:p>
            <a:r>
              <a:rPr lang="da-DK" sz="3200" dirty="0"/>
              <a:t>Transducer options</a:t>
            </a:r>
          </a:p>
        </p:txBody>
      </p:sp>
      <p:graphicFrame>
        <p:nvGraphicFramePr>
          <p:cNvPr id="5" name="Content Placeholder 4">
            <a:extLst>
              <a:ext uri="{FF2B5EF4-FFF2-40B4-BE49-F238E27FC236}">
                <a16:creationId xmlns:a16="http://schemas.microsoft.com/office/drawing/2014/main" id="{584322B7-B4BA-4573-9EE0-6DBC2BA5E0F6}"/>
              </a:ext>
            </a:extLst>
          </p:cNvPr>
          <p:cNvGraphicFramePr>
            <a:graphicFrameLocks noGrp="1"/>
          </p:cNvGraphicFramePr>
          <p:nvPr>
            <p:ph idx="1"/>
            <p:extLst>
              <p:ext uri="{D42A27DB-BD31-4B8C-83A1-F6EECF244321}">
                <p14:modId xmlns:p14="http://schemas.microsoft.com/office/powerpoint/2010/main" val="3780037568"/>
              </p:ext>
            </p:extLst>
          </p:nvPr>
        </p:nvGraphicFramePr>
        <p:xfrm>
          <a:off x="407988" y="3928185"/>
          <a:ext cx="6574271" cy="1631217"/>
        </p:xfrm>
        <a:graphic>
          <a:graphicData uri="http://schemas.openxmlformats.org/drawingml/2006/table">
            <a:tbl>
              <a:tblPr/>
              <a:tblGrid>
                <a:gridCol w="2004291">
                  <a:extLst>
                    <a:ext uri="{9D8B030D-6E8A-4147-A177-3AD203B41FA5}">
                      <a16:colId xmlns:a16="http://schemas.microsoft.com/office/drawing/2014/main" val="1454054998"/>
                    </a:ext>
                  </a:extLst>
                </a:gridCol>
                <a:gridCol w="2041236">
                  <a:extLst>
                    <a:ext uri="{9D8B030D-6E8A-4147-A177-3AD203B41FA5}">
                      <a16:colId xmlns:a16="http://schemas.microsoft.com/office/drawing/2014/main" val="3235810276"/>
                    </a:ext>
                  </a:extLst>
                </a:gridCol>
                <a:gridCol w="2528744">
                  <a:extLst>
                    <a:ext uri="{9D8B030D-6E8A-4147-A177-3AD203B41FA5}">
                      <a16:colId xmlns:a16="http://schemas.microsoft.com/office/drawing/2014/main" val="3791765518"/>
                    </a:ext>
                  </a:extLst>
                </a:gridCol>
              </a:tblGrid>
              <a:tr h="806304">
                <a:tc>
                  <a:txBody>
                    <a:bodyPr/>
                    <a:lstStyle/>
                    <a:p>
                      <a:pPr algn="ctr" rtl="0" fontAlgn="ctr"/>
                      <a:r>
                        <a:rPr lang="da-DK" sz="1600" b="1" i="0" u="none" strike="noStrike" dirty="0">
                          <a:solidFill>
                            <a:srgbClr val="FFFFFF"/>
                          </a:solidFill>
                          <a:effectLst/>
                          <a:latin typeface="Arial" panose="020B0604020202020204" pitchFamily="34" charset="0"/>
                        </a:rPr>
                        <a:t>Standard AC </a:t>
                      </a:r>
                      <a:r>
                        <a:rPr lang="da-DK" sz="1600" b="1" i="0" u="none" strike="noStrike" dirty="0" err="1">
                          <a:solidFill>
                            <a:srgbClr val="FFFFFF"/>
                          </a:solidFill>
                          <a:effectLst/>
                          <a:latin typeface="Arial" panose="020B0604020202020204" pitchFamily="34" charset="0"/>
                        </a:rPr>
                        <a:t>headset</a:t>
                      </a:r>
                      <a:endParaRPr lang="da-DK" sz="1600" b="1" i="0" u="none" strike="noStrike" dirty="0">
                        <a:solidFill>
                          <a:srgbClr val="FFFFFF"/>
                        </a:solidFill>
                        <a:effectLst/>
                        <a:latin typeface="Arial" panose="020B0604020202020204" pitchFamily="34" charset="0"/>
                      </a:endParaRPr>
                    </a:p>
                  </a:txBody>
                  <a:tcPr marL="9525" marR="9525" marT="9525" marB="0" anchor="ctr">
                    <a:lnL>
                      <a:noFill/>
                    </a:lnL>
                    <a:lnR>
                      <a:noFill/>
                    </a:lnR>
                    <a:lnT>
                      <a:noFill/>
                    </a:lnT>
                    <a:lnB>
                      <a:noFill/>
                    </a:lnB>
                    <a:solidFill>
                      <a:srgbClr val="3C5B56"/>
                    </a:solidFill>
                  </a:tcPr>
                </a:tc>
                <a:tc>
                  <a:txBody>
                    <a:bodyPr/>
                    <a:lstStyle/>
                    <a:p>
                      <a:pPr algn="ctr" rtl="0" fontAlgn="ctr"/>
                      <a:r>
                        <a:rPr lang="da-DK" sz="1600" b="1" i="0" u="none" strike="noStrike" dirty="0" err="1">
                          <a:solidFill>
                            <a:srgbClr val="FFFFFF"/>
                          </a:solidFill>
                          <a:effectLst/>
                          <a:latin typeface="Arial" panose="020B0604020202020204" pitchFamily="34" charset="0"/>
                        </a:rPr>
                        <a:t>Insert</a:t>
                      </a:r>
                      <a:r>
                        <a:rPr lang="da-DK" sz="1600" b="1" i="0" u="none" strike="noStrike" dirty="0">
                          <a:solidFill>
                            <a:srgbClr val="FFFFFF"/>
                          </a:solidFill>
                          <a:effectLst/>
                          <a:latin typeface="Arial" panose="020B0604020202020204" pitchFamily="34" charset="0"/>
                        </a:rPr>
                        <a:t> </a:t>
                      </a:r>
                      <a:r>
                        <a:rPr lang="da-DK" sz="1600" b="1" i="0" u="none" strike="noStrike" dirty="0" err="1">
                          <a:solidFill>
                            <a:srgbClr val="FFFFFF"/>
                          </a:solidFill>
                          <a:effectLst/>
                          <a:latin typeface="Arial" panose="020B0604020202020204" pitchFamily="34" charset="0"/>
                        </a:rPr>
                        <a:t>headsets</a:t>
                      </a:r>
                      <a:endParaRPr lang="da-DK" sz="1600" b="1" i="0" u="none" strike="noStrike" dirty="0">
                        <a:solidFill>
                          <a:srgbClr val="FFFFFF"/>
                        </a:solidFill>
                        <a:effectLst/>
                        <a:latin typeface="Arial" panose="020B0604020202020204" pitchFamily="34" charset="0"/>
                      </a:endParaRPr>
                    </a:p>
                  </a:txBody>
                  <a:tcPr marL="85725" marR="9525" marT="9525" marB="0" anchor="ctr">
                    <a:lnL>
                      <a:noFill/>
                    </a:lnL>
                    <a:lnR>
                      <a:noFill/>
                    </a:lnR>
                    <a:lnT>
                      <a:noFill/>
                    </a:lnT>
                    <a:lnB>
                      <a:noFill/>
                    </a:lnB>
                    <a:solidFill>
                      <a:srgbClr val="3C5B56"/>
                    </a:solidFill>
                  </a:tcPr>
                </a:tc>
                <a:tc>
                  <a:txBody>
                    <a:bodyPr/>
                    <a:lstStyle/>
                    <a:p>
                      <a:pPr algn="ctr" rtl="0" fontAlgn="ctr"/>
                      <a:r>
                        <a:rPr lang="da-DK" sz="1600" b="1" i="0" u="none" strike="noStrike" dirty="0">
                          <a:solidFill>
                            <a:srgbClr val="FFFFFF"/>
                          </a:solidFill>
                          <a:effectLst/>
                          <a:latin typeface="Arial" panose="020B0604020202020204" pitchFamily="34" charset="0"/>
                        </a:rPr>
                        <a:t>Full range </a:t>
                      </a:r>
                      <a:r>
                        <a:rPr lang="da-DK" sz="1600" b="1" i="0" u="none" strike="noStrike" dirty="0" err="1">
                          <a:solidFill>
                            <a:srgbClr val="FFFFFF"/>
                          </a:solidFill>
                          <a:effectLst/>
                          <a:latin typeface="Arial" panose="020B0604020202020204" pitchFamily="34" charset="0"/>
                        </a:rPr>
                        <a:t>headsets</a:t>
                      </a:r>
                      <a:endParaRPr lang="da-DK" sz="1600" b="1" i="0" u="none" strike="noStrike" dirty="0">
                        <a:solidFill>
                          <a:srgbClr val="FFFFFF"/>
                        </a:solidFill>
                        <a:effectLst/>
                        <a:latin typeface="Arial" panose="020B0604020202020204" pitchFamily="34" charset="0"/>
                      </a:endParaRP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2345992150"/>
                  </a:ext>
                </a:extLst>
              </a:tr>
              <a:tr h="274971">
                <a:tc>
                  <a:txBody>
                    <a:bodyPr/>
                    <a:lstStyle/>
                    <a:p>
                      <a:pPr algn="ctr" rtl="0" fontAlgn="ctr"/>
                      <a:r>
                        <a:rPr lang="da-DK" sz="1600" b="0" i="0" u="none" strike="noStrike" dirty="0">
                          <a:solidFill>
                            <a:srgbClr val="000000"/>
                          </a:solidFill>
                          <a:effectLst/>
                          <a:latin typeface="Arial" panose="020B0604020202020204" pitchFamily="34" charset="0"/>
                        </a:rPr>
                        <a:t>DD45</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IP30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a:solidFill>
                            <a:srgbClr val="000000"/>
                          </a:solidFill>
                          <a:effectLst/>
                          <a:latin typeface="Arial" panose="020B0604020202020204" pitchFamily="34" charset="0"/>
                        </a:rPr>
                        <a:t>DD450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595865039"/>
                  </a:ext>
                </a:extLst>
              </a:tr>
              <a:tr h="274971">
                <a:tc>
                  <a:txBody>
                    <a:bodyPr/>
                    <a:lstStyle/>
                    <a:p>
                      <a:pPr algn="ctr" rtl="0" fontAlgn="ctr"/>
                      <a:r>
                        <a:rPr lang="da-DK" sz="1600" b="0" i="0" u="none" strike="noStrike">
                          <a:solidFill>
                            <a:srgbClr val="000000"/>
                          </a:solidFill>
                          <a:effectLst/>
                          <a:latin typeface="Arial" panose="020B0604020202020204" pitchFamily="34" charset="0"/>
                        </a:rPr>
                        <a:t>TDH39</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Ear3A</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HDA300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96411472"/>
                  </a:ext>
                </a:extLst>
              </a:tr>
              <a:tr h="274971">
                <a:tc>
                  <a:txBody>
                    <a:bodyPr/>
                    <a:lstStyle/>
                    <a:p>
                      <a:pPr algn="ctr" rtl="0" fontAlgn="ctr"/>
                      <a:r>
                        <a:rPr lang="da-DK" sz="1600" b="0" i="0" u="none" strike="noStrike">
                          <a:solidFill>
                            <a:srgbClr val="000000"/>
                          </a:solidFill>
                          <a:effectLst/>
                          <a:latin typeface="Arial" panose="020B0604020202020204" pitchFamily="34" charset="0"/>
                        </a:rPr>
                        <a:t> </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a:solidFill>
                            <a:srgbClr val="000000"/>
                          </a:solidFill>
                          <a:effectLst/>
                          <a:latin typeface="Arial" panose="020B0604020202020204" pitchFamily="34" charset="0"/>
                        </a:rPr>
                        <a:t>IP30 insert masking</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05194637"/>
                  </a:ext>
                </a:extLst>
              </a:tr>
            </a:tbl>
          </a:graphicData>
        </a:graphic>
      </p:graphicFrame>
      <p:pic>
        <p:nvPicPr>
          <p:cNvPr id="6" name="Picture 5">
            <a:extLst>
              <a:ext uri="{FF2B5EF4-FFF2-40B4-BE49-F238E27FC236}">
                <a16:creationId xmlns:a16="http://schemas.microsoft.com/office/drawing/2014/main" id="{A0C0D0A1-D82F-410D-B528-AD889EB41FCA}"/>
              </a:ext>
            </a:extLst>
          </p:cNvPr>
          <p:cNvPicPr>
            <a:picLocks noChangeAspect="1"/>
          </p:cNvPicPr>
          <p:nvPr/>
        </p:nvPicPr>
        <p:blipFill>
          <a:blip r:embed="rId2"/>
          <a:stretch>
            <a:fillRect/>
          </a:stretch>
        </p:blipFill>
        <p:spPr>
          <a:xfrm>
            <a:off x="5803556" y="1883430"/>
            <a:ext cx="5061637" cy="1187701"/>
          </a:xfrm>
          <a:prstGeom prst="rect">
            <a:avLst/>
          </a:prstGeom>
        </p:spPr>
      </p:pic>
      <p:pic>
        <p:nvPicPr>
          <p:cNvPr id="11" name="Picture 10">
            <a:extLst>
              <a:ext uri="{FF2B5EF4-FFF2-40B4-BE49-F238E27FC236}">
                <a16:creationId xmlns:a16="http://schemas.microsoft.com/office/drawing/2014/main" id="{40859AFF-5EC1-49E4-BBBD-DCF2CE95734A}"/>
              </a:ext>
            </a:extLst>
          </p:cNvPr>
          <p:cNvPicPr>
            <a:picLocks noChangeAspect="1"/>
          </p:cNvPicPr>
          <p:nvPr/>
        </p:nvPicPr>
        <p:blipFill rotWithShape="1">
          <a:blip r:embed="rId2"/>
          <a:srcRect l="539" r="76192"/>
          <a:stretch/>
        </p:blipFill>
        <p:spPr>
          <a:xfrm>
            <a:off x="1890903" y="1363507"/>
            <a:ext cx="2049896" cy="2067129"/>
          </a:xfrm>
          <a:prstGeom prst="rect">
            <a:avLst/>
          </a:prstGeom>
        </p:spPr>
      </p:pic>
      <p:sp>
        <p:nvSpPr>
          <p:cNvPr id="23" name="Oval 22">
            <a:extLst>
              <a:ext uri="{FF2B5EF4-FFF2-40B4-BE49-F238E27FC236}">
                <a16:creationId xmlns:a16="http://schemas.microsoft.com/office/drawing/2014/main" id="{9443278B-CFA1-4F5A-BAE6-F07CCA63C91D}"/>
              </a:ext>
            </a:extLst>
          </p:cNvPr>
          <p:cNvSpPr>
            <a:spLocks noChangeAspect="1"/>
          </p:cNvSpPr>
          <p:nvPr/>
        </p:nvSpPr>
        <p:spPr>
          <a:xfrm>
            <a:off x="5806128" y="1749100"/>
            <a:ext cx="1395034" cy="1395034"/>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4" name="Oval 23">
            <a:extLst>
              <a:ext uri="{FF2B5EF4-FFF2-40B4-BE49-F238E27FC236}">
                <a16:creationId xmlns:a16="http://schemas.microsoft.com/office/drawing/2014/main" id="{43E09C22-4734-4225-A4DF-6EF00517A88A}"/>
              </a:ext>
            </a:extLst>
          </p:cNvPr>
          <p:cNvSpPr>
            <a:spLocks noChangeAspect="1"/>
          </p:cNvSpPr>
          <p:nvPr/>
        </p:nvSpPr>
        <p:spPr>
          <a:xfrm>
            <a:off x="1747657" y="1071509"/>
            <a:ext cx="2659350" cy="2659350"/>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cxnSp>
        <p:nvCxnSpPr>
          <p:cNvPr id="26" name="Straight Connector 25">
            <a:extLst>
              <a:ext uri="{FF2B5EF4-FFF2-40B4-BE49-F238E27FC236}">
                <a16:creationId xmlns:a16="http://schemas.microsoft.com/office/drawing/2014/main" id="{9E0F3677-2061-49F3-8B0A-44A19AB67044}"/>
              </a:ext>
            </a:extLst>
          </p:cNvPr>
          <p:cNvCxnSpPr>
            <a:cxnSpLocks/>
            <a:stCxn id="23" idx="0"/>
          </p:cNvCxnSpPr>
          <p:nvPr/>
        </p:nvCxnSpPr>
        <p:spPr>
          <a:xfrm flipH="1" flipV="1">
            <a:off x="3340641" y="1099418"/>
            <a:ext cx="3163004" cy="649682"/>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BC7AC8C-56F8-48C7-9437-9FD44939C5A5}"/>
              </a:ext>
            </a:extLst>
          </p:cNvPr>
          <p:cNvCxnSpPr>
            <a:cxnSpLocks/>
            <a:stCxn id="23" idx="4"/>
          </p:cNvCxnSpPr>
          <p:nvPr/>
        </p:nvCxnSpPr>
        <p:spPr>
          <a:xfrm flipH="1">
            <a:off x="3202095" y="3144134"/>
            <a:ext cx="3301550" cy="583977"/>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A66E4A24-FEBE-4FE9-B88C-1CD5B04E6AED}"/>
              </a:ext>
            </a:extLst>
          </p:cNvPr>
          <p:cNvSpPr txBox="1"/>
          <p:nvPr/>
        </p:nvSpPr>
        <p:spPr>
          <a:xfrm>
            <a:off x="7478040" y="3928185"/>
            <a:ext cx="4305972" cy="1631216"/>
          </a:xfrm>
          <a:prstGeom prst="rect">
            <a:avLst/>
          </a:prstGeom>
          <a:noFill/>
          <a:ln w="38100">
            <a:solidFill>
              <a:schemeClr val="tx2"/>
            </a:solidFill>
          </a:ln>
        </p:spPr>
        <p:txBody>
          <a:bodyPr wrap="square" rtlCol="0" anchor="ctr" anchorCtr="0">
            <a:spAutoFit/>
          </a:bodyPr>
          <a:lstStyle/>
          <a:p>
            <a:r>
              <a:rPr lang="en-GB" sz="2000" dirty="0">
                <a:latin typeface="Arial" panose="020B0604020202020204" pitchFamily="34" charset="0"/>
                <a:cs typeface="Arial" panose="020B0604020202020204" pitchFamily="34" charset="0"/>
              </a:rPr>
              <a:t>Rules: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Three categories of AC headsets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Two can be selected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Only one from each category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13840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3294024-8614-4049-B95C-713C1ADB8C9A}"/>
              </a:ext>
            </a:extLst>
          </p:cNvPr>
          <p:cNvSpPr>
            <a:spLocks noGrp="1"/>
          </p:cNvSpPr>
          <p:nvPr>
            <p:ph type="title"/>
          </p:nvPr>
        </p:nvSpPr>
        <p:spPr>
          <a:xfrm>
            <a:off x="397185" y="365125"/>
            <a:ext cx="10515600" cy="1325563"/>
          </a:xfrm>
        </p:spPr>
        <p:txBody>
          <a:bodyPr anchor="t" anchorCtr="0">
            <a:normAutofit/>
          </a:bodyPr>
          <a:lstStyle/>
          <a:p>
            <a:r>
              <a:rPr lang="da-DK" sz="3200" dirty="0" err="1"/>
              <a:t>Audiometry</a:t>
            </a:r>
            <a:r>
              <a:rPr lang="da-DK" sz="3200" dirty="0"/>
              <a:t> AC440</a:t>
            </a:r>
          </a:p>
        </p:txBody>
      </p:sp>
      <p:pic>
        <p:nvPicPr>
          <p:cNvPr id="4" name="Picture 3">
            <a:extLst>
              <a:ext uri="{FF2B5EF4-FFF2-40B4-BE49-F238E27FC236}">
                <a16:creationId xmlns:a16="http://schemas.microsoft.com/office/drawing/2014/main" id="{6D5D6492-4B8E-4882-9D03-F89DF0071624}"/>
              </a:ext>
            </a:extLst>
          </p:cNvPr>
          <p:cNvPicPr preferRelativeResize="0">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52" y="1225859"/>
            <a:ext cx="5331533" cy="3384883"/>
          </a:xfrm>
          <a:prstGeom prst="rect">
            <a:avLst/>
          </a:prstGeom>
        </p:spPr>
      </p:pic>
      <p:pic>
        <p:nvPicPr>
          <p:cNvPr id="6" name="Picture 5">
            <a:extLst>
              <a:ext uri="{FF2B5EF4-FFF2-40B4-BE49-F238E27FC236}">
                <a16:creationId xmlns:a16="http://schemas.microsoft.com/office/drawing/2014/main" id="{4EC069D2-9F5C-4667-AB10-AC3B0037525D}"/>
              </a:ext>
            </a:extLst>
          </p:cNvPr>
          <p:cNvPicPr preferRelativeResize="0">
            <a:picLocks noChangeAspect="1"/>
          </p:cNvPicPr>
          <p:nvPr/>
        </p:nvPicPr>
        <p:blipFill>
          <a:blip r:embed="rId4">
            <a:extLst>
              <a:ext uri="{28A0092B-C50C-407E-A947-70E740481C1C}">
                <a14:useLocalDpi xmlns:a14="http://schemas.microsoft.com/office/drawing/2010/main" val="0"/>
              </a:ext>
            </a:extLst>
          </a:blip>
          <a:stretch>
            <a:fillRect/>
          </a:stretch>
        </p:blipFill>
        <p:spPr>
          <a:xfrm>
            <a:off x="6144821" y="1226742"/>
            <a:ext cx="5330141" cy="3384000"/>
          </a:xfrm>
          <a:prstGeom prst="rect">
            <a:avLst/>
          </a:prstGeom>
        </p:spPr>
      </p:pic>
      <p:graphicFrame>
        <p:nvGraphicFramePr>
          <p:cNvPr id="10" name="Table 9">
            <a:extLst>
              <a:ext uri="{FF2B5EF4-FFF2-40B4-BE49-F238E27FC236}">
                <a16:creationId xmlns:a16="http://schemas.microsoft.com/office/drawing/2014/main" id="{E3EC49C4-AE45-401D-9CA9-B11409973F33}"/>
              </a:ext>
            </a:extLst>
          </p:cNvPr>
          <p:cNvGraphicFramePr>
            <a:graphicFrameLocks noGrp="1"/>
          </p:cNvGraphicFramePr>
          <p:nvPr>
            <p:extLst>
              <p:ext uri="{D42A27DB-BD31-4B8C-83A1-F6EECF244321}">
                <p14:modId xmlns:p14="http://schemas.microsoft.com/office/powerpoint/2010/main" val="3285637927"/>
              </p:ext>
            </p:extLst>
          </p:nvPr>
        </p:nvGraphicFramePr>
        <p:xfrm>
          <a:off x="407987" y="2918300"/>
          <a:ext cx="11376026" cy="2399606"/>
        </p:xfrm>
        <a:graphic>
          <a:graphicData uri="http://schemas.openxmlformats.org/drawingml/2006/table">
            <a:tbl>
              <a:tblPr firstRow="1" bandRow="1">
                <a:tableStyleId>{5940675A-B579-460E-94D1-54222C63F5DA}</a:tableStyleId>
              </a:tblPr>
              <a:tblGrid>
                <a:gridCol w="5688013">
                  <a:extLst>
                    <a:ext uri="{9D8B030D-6E8A-4147-A177-3AD203B41FA5}">
                      <a16:colId xmlns:a16="http://schemas.microsoft.com/office/drawing/2014/main" val="207280804"/>
                    </a:ext>
                  </a:extLst>
                </a:gridCol>
                <a:gridCol w="5688013">
                  <a:extLst>
                    <a:ext uri="{9D8B030D-6E8A-4147-A177-3AD203B41FA5}">
                      <a16:colId xmlns:a16="http://schemas.microsoft.com/office/drawing/2014/main" val="1047996970"/>
                    </a:ext>
                  </a:extLst>
                </a:gridCol>
              </a:tblGrid>
              <a:tr h="1599506">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5632602"/>
                  </a:ext>
                </a:extLst>
              </a:tr>
              <a:tr h="432048">
                <a:tc>
                  <a:txBody>
                    <a:bodyPr/>
                    <a:lstStyle/>
                    <a:p>
                      <a:pPr marL="0" indent="0" algn="ctr">
                        <a:buFont typeface="Arial" panose="020B0604020202020204" pitchFamily="34" charset="0"/>
                        <a:buNone/>
                      </a:pPr>
                      <a:r>
                        <a:rPr lang="en-US" sz="1600" baseline="0" noProof="0" dirty="0">
                          <a:latin typeface="Arial" panose="020B0604020202020204" pitchFamily="34" charset="0"/>
                          <a:cs typeface="Arial" panose="020B0604020202020204" pitchFamily="34" charset="0"/>
                        </a:rPr>
                        <a:t>B81</a:t>
                      </a:r>
                    </a:p>
                    <a:p>
                      <a:pPr marL="0" indent="0" algn="ctr">
                        <a:buFont typeface="Arial" panose="020B0604020202020204" pitchFamily="34" charset="0"/>
                        <a:buNone/>
                      </a:pPr>
                      <a:r>
                        <a:rPr lang="en-US" sz="1600" baseline="0" noProof="0" dirty="0">
                          <a:latin typeface="Arial" panose="020B0604020202020204" pitchFamily="34" charset="0"/>
                          <a:cs typeface="Arial" panose="020B0604020202020204" pitchFamily="34" charset="0"/>
                        </a:rPr>
                        <a:t>8104119</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noProof="0" dirty="0">
                          <a:latin typeface="Arial" panose="020B0604020202020204" pitchFamily="34" charset="0"/>
                          <a:cs typeface="Arial" panose="020B0604020202020204" pitchFamily="34" charset="0"/>
                        </a:rPr>
                        <a:t>B71</a:t>
                      </a:r>
                    </a:p>
                    <a:p>
                      <a:pPr algn="ctr"/>
                      <a:r>
                        <a:rPr lang="en-US" sz="1600" noProof="0" dirty="0">
                          <a:latin typeface="Arial" panose="020B0604020202020204" pitchFamily="34" charset="0"/>
                          <a:cs typeface="Arial" panose="020B0604020202020204" pitchFamily="34" charset="0"/>
                        </a:rPr>
                        <a:t>8102514</a:t>
                      </a:r>
                      <a:endParaRPr lang="en-US" sz="1600" baseline="0" noProof="0" dirty="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US" sz="1600" baseline="0" noProof="0" dirty="0">
                        <a:latin typeface="Arial" panose="020B0604020202020204" pitchFamily="34" charset="0"/>
                        <a:cs typeface="Arial" panose="020B0604020202020204" pitchFamily="34" charset="0"/>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7436161"/>
                  </a:ext>
                </a:extLst>
              </a:tr>
            </a:tbl>
          </a:graphicData>
        </a:graphic>
      </p:graphicFrame>
    </p:spTree>
    <p:extLst>
      <p:ext uri="{BB962C8B-B14F-4D97-AF65-F5344CB8AC3E}">
        <p14:creationId xmlns:p14="http://schemas.microsoft.com/office/powerpoint/2010/main" val="2450762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E3EC49C4-AE45-401D-9CA9-B11409973F33}"/>
              </a:ext>
            </a:extLst>
          </p:cNvPr>
          <p:cNvGraphicFramePr>
            <a:graphicFrameLocks noGrp="1"/>
          </p:cNvGraphicFramePr>
          <p:nvPr>
            <p:extLst>
              <p:ext uri="{D42A27DB-BD31-4B8C-83A1-F6EECF244321}">
                <p14:modId xmlns:p14="http://schemas.microsoft.com/office/powerpoint/2010/main" val="2954600085"/>
              </p:ext>
            </p:extLst>
          </p:nvPr>
        </p:nvGraphicFramePr>
        <p:xfrm>
          <a:off x="733078" y="2266760"/>
          <a:ext cx="10725844" cy="2643446"/>
        </p:xfrm>
        <a:graphic>
          <a:graphicData uri="http://schemas.openxmlformats.org/drawingml/2006/table">
            <a:tbl>
              <a:tblPr firstRow="1" bandRow="1">
                <a:tableStyleId>{5940675A-B579-460E-94D1-54222C63F5DA}</a:tableStyleId>
              </a:tblPr>
              <a:tblGrid>
                <a:gridCol w="2461851">
                  <a:extLst>
                    <a:ext uri="{9D8B030D-6E8A-4147-A177-3AD203B41FA5}">
                      <a16:colId xmlns:a16="http://schemas.microsoft.com/office/drawing/2014/main" val="207280804"/>
                    </a:ext>
                  </a:extLst>
                </a:gridCol>
                <a:gridCol w="3181353">
                  <a:extLst>
                    <a:ext uri="{9D8B030D-6E8A-4147-A177-3AD203B41FA5}">
                      <a16:colId xmlns:a16="http://schemas.microsoft.com/office/drawing/2014/main" val="1047996970"/>
                    </a:ext>
                  </a:extLst>
                </a:gridCol>
                <a:gridCol w="2783684">
                  <a:extLst>
                    <a:ext uri="{9D8B030D-6E8A-4147-A177-3AD203B41FA5}">
                      <a16:colId xmlns:a16="http://schemas.microsoft.com/office/drawing/2014/main" val="430753289"/>
                    </a:ext>
                  </a:extLst>
                </a:gridCol>
                <a:gridCol w="2298956">
                  <a:extLst>
                    <a:ext uri="{9D8B030D-6E8A-4147-A177-3AD203B41FA5}">
                      <a16:colId xmlns:a16="http://schemas.microsoft.com/office/drawing/2014/main" val="1143415891"/>
                    </a:ext>
                  </a:extLst>
                </a:gridCol>
              </a:tblGrid>
              <a:tr h="1599506">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5632602"/>
                  </a:ext>
                </a:extLst>
              </a:tr>
              <a:tr h="432048">
                <a:tc>
                  <a:txBody>
                    <a:bodyPr/>
                    <a:lstStyle/>
                    <a:p>
                      <a:pPr marL="0" indent="0" algn="ctr">
                        <a:buFont typeface="Arial" panose="020B0604020202020204" pitchFamily="34" charset="0"/>
                        <a:buNone/>
                      </a:pPr>
                      <a:r>
                        <a:rPr lang="en-US" sz="1600" baseline="0" noProof="0" dirty="0">
                          <a:latin typeface="Arial" panose="020B0604020202020204" pitchFamily="34" charset="0"/>
                          <a:cs typeface="Arial" panose="020B0604020202020204" pitchFamily="34" charset="0"/>
                        </a:rPr>
                        <a:t>APS3 Patient response</a:t>
                      </a:r>
                    </a:p>
                    <a:p>
                      <a:pPr marL="0" indent="0" algn="ctr">
                        <a:buFont typeface="Arial" panose="020B0604020202020204" pitchFamily="34" charset="0"/>
                        <a:buNone/>
                      </a:pPr>
                      <a:r>
                        <a:rPr lang="en-US" sz="1600" baseline="0" noProof="0" dirty="0">
                          <a:latin typeface="Arial" panose="020B0604020202020204" pitchFamily="34" charset="0"/>
                          <a:cs typeface="Arial" panose="020B0604020202020204" pitchFamily="34" charset="0"/>
                        </a:rPr>
                        <a:t>8103838</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noProof="0" dirty="0">
                          <a:latin typeface="Arial" panose="020B0604020202020204" pitchFamily="34" charset="0"/>
                          <a:cs typeface="Arial" panose="020B0604020202020204" pitchFamily="34" charset="0"/>
                        </a:rPr>
                        <a:t>Talk forward gooseneck microphone</a:t>
                      </a:r>
                    </a:p>
                    <a:p>
                      <a:pPr algn="ctr"/>
                      <a:r>
                        <a:rPr lang="en-US" sz="1600" noProof="0" dirty="0">
                          <a:latin typeface="Arial" panose="020B0604020202020204" pitchFamily="34" charset="0"/>
                          <a:cs typeface="Arial" panose="020B0604020202020204" pitchFamily="34" charset="0"/>
                        </a:rPr>
                        <a:t>8505949</a:t>
                      </a:r>
                      <a:endParaRPr lang="en-US" sz="1600" baseline="0" noProof="0" dirty="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US" sz="1600" baseline="0" noProof="0" dirty="0">
                        <a:latin typeface="Arial" panose="020B0604020202020204" pitchFamily="34" charset="0"/>
                        <a:cs typeface="Arial" panose="020B0604020202020204" pitchFamily="34" charset="0"/>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EM400 Electret microphone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8011217</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noProof="0" dirty="0">
                          <a:latin typeface="Arial" panose="020B0604020202020204" pitchFamily="34" charset="0"/>
                          <a:cs typeface="Arial" panose="020B0604020202020204" pitchFamily="34" charset="0"/>
                        </a:rPr>
                        <a:t>Talk back microphone</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MTH400m</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8010870</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noProof="0" dirty="0">
                          <a:latin typeface="Arial" panose="020B0604020202020204" pitchFamily="34" charset="0"/>
                          <a:cs typeface="Arial" panose="020B0604020202020204" pitchFamily="34" charset="0"/>
                        </a:rPr>
                        <a:t>Monitor headset</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7436161"/>
                  </a:ext>
                </a:extLst>
              </a:tr>
            </a:tbl>
          </a:graphicData>
        </a:graphic>
      </p:graphicFrame>
      <p:pic>
        <p:nvPicPr>
          <p:cNvPr id="15" name="Picture 14">
            <a:extLst>
              <a:ext uri="{FF2B5EF4-FFF2-40B4-BE49-F238E27FC236}">
                <a16:creationId xmlns:a16="http://schemas.microsoft.com/office/drawing/2014/main" id="{484E8637-D970-48FA-AA3E-34EC2FE82433}"/>
              </a:ext>
            </a:extLst>
          </p:cNvPr>
          <p:cNvPicPr preferRelativeResize="0">
            <a:picLocks noChangeAspect="1"/>
          </p:cNvPicPr>
          <p:nvPr/>
        </p:nvPicPr>
        <p:blipFill>
          <a:blip r:embed="rId3"/>
          <a:stretch>
            <a:fillRect/>
          </a:stretch>
        </p:blipFill>
        <p:spPr>
          <a:xfrm>
            <a:off x="1161778" y="2462645"/>
            <a:ext cx="1408980" cy="1043910"/>
          </a:xfrm>
          <a:prstGeom prst="rect">
            <a:avLst/>
          </a:prstGeom>
        </p:spPr>
      </p:pic>
      <p:pic>
        <p:nvPicPr>
          <p:cNvPr id="17" name="Picture 16">
            <a:extLst>
              <a:ext uri="{FF2B5EF4-FFF2-40B4-BE49-F238E27FC236}">
                <a16:creationId xmlns:a16="http://schemas.microsoft.com/office/drawing/2014/main" id="{63AF5277-9FFD-483C-BD14-7F1273307DEA}"/>
              </a:ext>
            </a:extLst>
          </p:cNvPr>
          <p:cNvPicPr preferRelativeResize="0">
            <a:picLocks noChangeAspect="1"/>
          </p:cNvPicPr>
          <p:nvPr/>
        </p:nvPicPr>
        <p:blipFill rotWithShape="1">
          <a:blip r:embed="rId4"/>
          <a:srcRect r="32155" b="21280"/>
          <a:stretch/>
        </p:blipFill>
        <p:spPr>
          <a:xfrm>
            <a:off x="4002032" y="2653039"/>
            <a:ext cx="1154941" cy="1031943"/>
          </a:xfrm>
          <a:prstGeom prst="rect">
            <a:avLst/>
          </a:prstGeom>
        </p:spPr>
      </p:pic>
      <p:pic>
        <p:nvPicPr>
          <p:cNvPr id="18" name="Picture 17">
            <a:extLst>
              <a:ext uri="{FF2B5EF4-FFF2-40B4-BE49-F238E27FC236}">
                <a16:creationId xmlns:a16="http://schemas.microsoft.com/office/drawing/2014/main" id="{DC560764-35E2-4900-8FE8-8F35F25D3D39}"/>
              </a:ext>
            </a:extLst>
          </p:cNvPr>
          <p:cNvPicPr preferRelativeResize="0">
            <a:picLocks noChangeAspect="1"/>
          </p:cNvPicPr>
          <p:nvPr/>
        </p:nvPicPr>
        <p:blipFill>
          <a:blip r:embed="rId5"/>
          <a:stretch>
            <a:fillRect/>
          </a:stretch>
        </p:blipFill>
        <p:spPr>
          <a:xfrm>
            <a:off x="6991614" y="2651620"/>
            <a:ext cx="1791780" cy="1031942"/>
          </a:xfrm>
          <a:prstGeom prst="rect">
            <a:avLst/>
          </a:prstGeom>
        </p:spPr>
      </p:pic>
      <p:sp>
        <p:nvSpPr>
          <p:cNvPr id="12" name="Title 1">
            <a:extLst>
              <a:ext uri="{FF2B5EF4-FFF2-40B4-BE49-F238E27FC236}">
                <a16:creationId xmlns:a16="http://schemas.microsoft.com/office/drawing/2014/main" id="{13294024-8614-4049-B95C-713C1ADB8C9A}"/>
              </a:ext>
            </a:extLst>
          </p:cNvPr>
          <p:cNvSpPr>
            <a:spLocks noGrp="1"/>
          </p:cNvSpPr>
          <p:nvPr>
            <p:ph type="title"/>
          </p:nvPr>
        </p:nvSpPr>
        <p:spPr>
          <a:xfrm>
            <a:off x="397185" y="365125"/>
            <a:ext cx="10515600" cy="1325563"/>
          </a:xfrm>
        </p:spPr>
        <p:txBody>
          <a:bodyPr anchor="t" anchorCtr="0">
            <a:normAutofit/>
          </a:bodyPr>
          <a:lstStyle/>
          <a:p>
            <a:r>
              <a:rPr lang="da-DK" sz="3200" dirty="0" err="1"/>
              <a:t>Audiometry</a:t>
            </a:r>
            <a:r>
              <a:rPr lang="da-DK" sz="3200" dirty="0"/>
              <a:t> AC440</a:t>
            </a:r>
          </a:p>
        </p:txBody>
      </p:sp>
      <p:pic>
        <p:nvPicPr>
          <p:cNvPr id="2" name="Picture 1">
            <a:extLst>
              <a:ext uri="{FF2B5EF4-FFF2-40B4-BE49-F238E27FC236}">
                <a16:creationId xmlns:a16="http://schemas.microsoft.com/office/drawing/2014/main" id="{B61AA48F-4491-49BE-A051-7F3AF310B56E}"/>
              </a:ext>
            </a:extLst>
          </p:cNvPr>
          <p:cNvPicPr>
            <a:picLocks noChangeAspect="1"/>
          </p:cNvPicPr>
          <p:nvPr/>
        </p:nvPicPr>
        <p:blipFill>
          <a:blip r:embed="rId6"/>
          <a:stretch>
            <a:fillRect/>
          </a:stretch>
        </p:blipFill>
        <p:spPr>
          <a:xfrm>
            <a:off x="9877829" y="2518190"/>
            <a:ext cx="898470" cy="1298801"/>
          </a:xfrm>
          <a:prstGeom prst="rect">
            <a:avLst/>
          </a:prstGeom>
        </p:spPr>
      </p:pic>
    </p:spTree>
    <p:extLst>
      <p:ext uri="{BB962C8B-B14F-4D97-AF65-F5344CB8AC3E}">
        <p14:creationId xmlns:p14="http://schemas.microsoft.com/office/powerpoint/2010/main" val="24565531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Table 12">
            <a:extLst>
              <a:ext uri="{FF2B5EF4-FFF2-40B4-BE49-F238E27FC236}">
                <a16:creationId xmlns:a16="http://schemas.microsoft.com/office/drawing/2014/main" id="{B3C5FE3E-9A0D-4078-93EE-F1BE7013D077}"/>
              </a:ext>
            </a:extLst>
          </p:cNvPr>
          <p:cNvGraphicFramePr>
            <a:graphicFrameLocks noGrp="1"/>
          </p:cNvGraphicFramePr>
          <p:nvPr>
            <p:extLst>
              <p:ext uri="{D42A27DB-BD31-4B8C-83A1-F6EECF244321}">
                <p14:modId xmlns:p14="http://schemas.microsoft.com/office/powerpoint/2010/main" val="3900406292"/>
              </p:ext>
            </p:extLst>
          </p:nvPr>
        </p:nvGraphicFramePr>
        <p:xfrm>
          <a:off x="6806287" y="4101783"/>
          <a:ext cx="4068364" cy="1074420"/>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674790">
                <a:tc>
                  <a:txBody>
                    <a:bodyPr/>
                    <a:lstStyle/>
                    <a:p>
                      <a:pPr marL="0" indent="0" algn="ctr">
                        <a:buFont typeface="Arial" panose="020B0604020202020204" pitchFamily="34" charset="0"/>
                        <a:buNone/>
                      </a:pPr>
                      <a:r>
                        <a:rPr lang="en-US" sz="1800" noProof="0" dirty="0">
                          <a:latin typeface="Arial" panose="020B0604020202020204" pitchFamily="34" charset="0"/>
                          <a:cs typeface="Arial" panose="020B0604020202020204" pitchFamily="34" charset="0"/>
                        </a:rPr>
                        <a:t>Sound room kit</a:t>
                      </a:r>
                    </a:p>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8515335</a:t>
                      </a:r>
                    </a:p>
                    <a:p>
                      <a:pPr marL="171450" indent="-171450" algn="ctr">
                        <a:buFont typeface="Arial" panose="020B0604020202020204" pitchFamily="34" charset="0"/>
                        <a:buChar char="•"/>
                      </a:pPr>
                      <a:r>
                        <a:rPr lang="en-US" sz="1600" noProof="0" dirty="0">
                          <a:latin typeface="Arial" panose="020B0604020202020204" pitchFamily="34" charset="0"/>
                          <a:cs typeface="Arial" panose="020B0604020202020204" pitchFamily="34" charset="0"/>
                        </a:rPr>
                        <a:t>9 x Wires for connecting</a:t>
                      </a:r>
                      <a:br>
                        <a:rPr lang="en-US" sz="1600" noProof="0" dirty="0">
                          <a:latin typeface="Arial" panose="020B0604020202020204" pitchFamily="34" charset="0"/>
                          <a:cs typeface="Arial" panose="020B0604020202020204" pitchFamily="34" charset="0"/>
                        </a:rPr>
                      </a:br>
                      <a:r>
                        <a:rPr lang="en-US" sz="1600" noProof="0" dirty="0">
                          <a:latin typeface="Arial" panose="020B0604020202020204" pitchFamily="34" charset="0"/>
                          <a:cs typeface="Arial" panose="020B0604020202020204" pitchFamily="34" charset="0"/>
                        </a:rPr>
                        <a:t>Affinity Compact to booth</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pic>
        <p:nvPicPr>
          <p:cNvPr id="2" name="Picture 1">
            <a:extLst>
              <a:ext uri="{FF2B5EF4-FFF2-40B4-BE49-F238E27FC236}">
                <a16:creationId xmlns:a16="http://schemas.microsoft.com/office/drawing/2014/main" id="{0E35D091-615E-4C4C-B83E-811FBD9386EE}"/>
              </a:ext>
            </a:extLst>
          </p:cNvPr>
          <p:cNvPicPr preferRelativeResize="0">
            <a:picLocks noChangeAspect="1"/>
          </p:cNvPicPr>
          <p:nvPr/>
        </p:nvPicPr>
        <p:blipFill>
          <a:blip r:embed="rId3"/>
          <a:stretch>
            <a:fillRect/>
          </a:stretch>
        </p:blipFill>
        <p:spPr>
          <a:xfrm>
            <a:off x="5896926" y="1991899"/>
            <a:ext cx="5887087" cy="1995493"/>
          </a:xfrm>
          <a:prstGeom prst="rect">
            <a:avLst/>
          </a:prstGeom>
          <a:effectLst>
            <a:softEdge rad="88900"/>
          </a:effectLst>
        </p:spPr>
      </p:pic>
      <p:pic>
        <p:nvPicPr>
          <p:cNvPr id="4" name="Picture 3">
            <a:extLst>
              <a:ext uri="{FF2B5EF4-FFF2-40B4-BE49-F238E27FC236}">
                <a16:creationId xmlns:a16="http://schemas.microsoft.com/office/drawing/2014/main" id="{3CDDDDDC-F615-4271-9C43-20C27D158A9B}"/>
              </a:ext>
            </a:extLst>
          </p:cNvPr>
          <p:cNvPicPr preferRelativeResize="0">
            <a:picLocks noChangeAspect="1"/>
          </p:cNvPicPr>
          <p:nvPr/>
        </p:nvPicPr>
        <p:blipFill rotWithShape="1">
          <a:blip r:embed="rId4">
            <a:extLst>
              <a:ext uri="{28A0092B-C50C-407E-A947-70E740481C1C}">
                <a14:useLocalDpi xmlns:a14="http://schemas.microsoft.com/office/drawing/2010/main" val="0"/>
              </a:ext>
            </a:extLst>
          </a:blip>
          <a:srcRect t="20542" r="30296" b="19030"/>
          <a:stretch/>
        </p:blipFill>
        <p:spPr>
          <a:xfrm>
            <a:off x="397185" y="1991899"/>
            <a:ext cx="4872647" cy="1994770"/>
          </a:xfrm>
          <a:prstGeom prst="rect">
            <a:avLst/>
          </a:prstGeom>
          <a:effectLst>
            <a:softEdge rad="88900"/>
          </a:effectLst>
        </p:spPr>
      </p:pic>
      <p:graphicFrame>
        <p:nvGraphicFramePr>
          <p:cNvPr id="16" name="Table 15">
            <a:extLst>
              <a:ext uri="{FF2B5EF4-FFF2-40B4-BE49-F238E27FC236}">
                <a16:creationId xmlns:a16="http://schemas.microsoft.com/office/drawing/2014/main" id="{F8A5242C-F6BF-4DE4-82AC-F5918445FA16}"/>
              </a:ext>
            </a:extLst>
          </p:cNvPr>
          <p:cNvGraphicFramePr>
            <a:graphicFrameLocks noGrp="1"/>
          </p:cNvGraphicFramePr>
          <p:nvPr>
            <p:extLst>
              <p:ext uri="{D42A27DB-BD31-4B8C-83A1-F6EECF244321}">
                <p14:modId xmlns:p14="http://schemas.microsoft.com/office/powerpoint/2010/main" val="3719228199"/>
              </p:ext>
            </p:extLst>
          </p:nvPr>
        </p:nvGraphicFramePr>
        <p:xfrm>
          <a:off x="799326" y="4101783"/>
          <a:ext cx="4068364" cy="674790"/>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674790">
                <a:tc>
                  <a:txBody>
                    <a:bodyPr/>
                    <a:lstStyle/>
                    <a:p>
                      <a:pPr marL="0" indent="0" algn="ctr">
                        <a:buFont typeface="Arial" panose="020B0604020202020204" pitchFamily="34" charset="0"/>
                        <a:buNone/>
                      </a:pPr>
                      <a:r>
                        <a:rPr lang="en-US" sz="1800" noProof="0" dirty="0">
                          <a:latin typeface="Arial" panose="020B0604020202020204" pitchFamily="34" charset="0"/>
                          <a:cs typeface="Arial" panose="020B0604020202020204" pitchFamily="34" charset="0"/>
                        </a:rPr>
                        <a:t>Ambient Noise microphone</a:t>
                      </a:r>
                    </a:p>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8508451</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sp>
        <p:nvSpPr>
          <p:cNvPr id="19" name="Title 1">
            <a:extLst>
              <a:ext uri="{FF2B5EF4-FFF2-40B4-BE49-F238E27FC236}">
                <a16:creationId xmlns:a16="http://schemas.microsoft.com/office/drawing/2014/main" id="{763341F8-7F46-459F-9072-12477A6B57CE}"/>
              </a:ext>
            </a:extLst>
          </p:cNvPr>
          <p:cNvSpPr>
            <a:spLocks noGrp="1"/>
          </p:cNvSpPr>
          <p:nvPr>
            <p:ph type="title"/>
          </p:nvPr>
        </p:nvSpPr>
        <p:spPr>
          <a:xfrm>
            <a:off x="397185" y="365125"/>
            <a:ext cx="10515600" cy="1325563"/>
          </a:xfrm>
        </p:spPr>
        <p:txBody>
          <a:bodyPr anchor="t" anchorCtr="0">
            <a:normAutofit/>
          </a:bodyPr>
          <a:lstStyle/>
          <a:p>
            <a:r>
              <a:rPr lang="da-DK" sz="3200" dirty="0" err="1"/>
              <a:t>Audiometry</a:t>
            </a:r>
            <a:r>
              <a:rPr lang="da-DK" sz="3200" dirty="0"/>
              <a:t> AC440</a:t>
            </a:r>
          </a:p>
        </p:txBody>
      </p:sp>
    </p:spTree>
    <p:extLst>
      <p:ext uri="{BB962C8B-B14F-4D97-AF65-F5344CB8AC3E}">
        <p14:creationId xmlns:p14="http://schemas.microsoft.com/office/powerpoint/2010/main" val="16734211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E3EC49C4-AE45-401D-9CA9-B11409973F33}"/>
              </a:ext>
            </a:extLst>
          </p:cNvPr>
          <p:cNvGraphicFramePr>
            <a:graphicFrameLocks noGrp="1"/>
          </p:cNvGraphicFramePr>
          <p:nvPr>
            <p:extLst>
              <p:ext uri="{D42A27DB-BD31-4B8C-83A1-F6EECF244321}">
                <p14:modId xmlns:p14="http://schemas.microsoft.com/office/powerpoint/2010/main" val="297201635"/>
              </p:ext>
            </p:extLst>
          </p:nvPr>
        </p:nvGraphicFramePr>
        <p:xfrm>
          <a:off x="733077" y="2373791"/>
          <a:ext cx="12954347" cy="2917766"/>
        </p:xfrm>
        <a:graphic>
          <a:graphicData uri="http://schemas.openxmlformats.org/drawingml/2006/table">
            <a:tbl>
              <a:tblPr firstRow="1" bandRow="1">
                <a:tableStyleId>{5940675A-B579-460E-94D1-54222C63F5DA}</a:tableStyleId>
              </a:tblPr>
              <a:tblGrid>
                <a:gridCol w="2973348">
                  <a:extLst>
                    <a:ext uri="{9D8B030D-6E8A-4147-A177-3AD203B41FA5}">
                      <a16:colId xmlns:a16="http://schemas.microsoft.com/office/drawing/2014/main" val="207280804"/>
                    </a:ext>
                  </a:extLst>
                </a:gridCol>
                <a:gridCol w="3842341">
                  <a:extLst>
                    <a:ext uri="{9D8B030D-6E8A-4147-A177-3AD203B41FA5}">
                      <a16:colId xmlns:a16="http://schemas.microsoft.com/office/drawing/2014/main" val="1047996970"/>
                    </a:ext>
                  </a:extLst>
                </a:gridCol>
                <a:gridCol w="3362049">
                  <a:extLst>
                    <a:ext uri="{9D8B030D-6E8A-4147-A177-3AD203B41FA5}">
                      <a16:colId xmlns:a16="http://schemas.microsoft.com/office/drawing/2014/main" val="430753289"/>
                    </a:ext>
                  </a:extLst>
                </a:gridCol>
                <a:gridCol w="2776609">
                  <a:extLst>
                    <a:ext uri="{9D8B030D-6E8A-4147-A177-3AD203B41FA5}">
                      <a16:colId xmlns:a16="http://schemas.microsoft.com/office/drawing/2014/main" val="1143415891"/>
                    </a:ext>
                  </a:extLst>
                </a:gridCol>
              </a:tblGrid>
              <a:tr h="1599506">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5632602"/>
                  </a:ext>
                </a:extLst>
              </a:tr>
              <a:tr h="432048">
                <a:tc>
                  <a:txBody>
                    <a:bodyPr/>
                    <a:lstStyle/>
                    <a:p>
                      <a:pPr marL="0" indent="0" algn="ctr">
                        <a:buFont typeface="Arial" panose="020B0604020202020204" pitchFamily="34" charset="0"/>
                        <a:buNone/>
                      </a:pPr>
                      <a:r>
                        <a:rPr lang="en-US" sz="1800" baseline="0" noProof="0" dirty="0">
                          <a:latin typeface="Arial" panose="020B0604020202020204" pitchFamily="34" charset="0"/>
                          <a:cs typeface="Arial" panose="020B0604020202020204" pitchFamily="34" charset="0"/>
                        </a:rPr>
                        <a:t>SP100</a:t>
                      </a:r>
                    </a:p>
                    <a:p>
                      <a:pPr marL="0" indent="0" algn="ctr">
                        <a:buFont typeface="Arial" panose="020B0604020202020204" pitchFamily="34" charset="0"/>
                        <a:buNone/>
                      </a:pPr>
                      <a:r>
                        <a:rPr lang="en-US" sz="1600" baseline="0" noProof="0" dirty="0">
                          <a:latin typeface="Arial" panose="020B0604020202020204" pitchFamily="34" charset="0"/>
                          <a:cs typeface="Arial" panose="020B0604020202020204" pitchFamily="34" charset="0"/>
                        </a:rPr>
                        <a:t>8103838</a:t>
                      </a:r>
                    </a:p>
                    <a:p>
                      <a:pPr marL="171450" indent="-171450" algn="ctr">
                        <a:buFont typeface="Arial" panose="020B0604020202020204" pitchFamily="34" charset="0"/>
                        <a:buChar char="•"/>
                      </a:pPr>
                      <a:r>
                        <a:rPr lang="en-GB" sz="1600" baseline="0" noProof="0" dirty="0">
                          <a:latin typeface="Arial" panose="020B0604020202020204" pitchFamily="34" charset="0"/>
                          <a:cs typeface="Arial" panose="020B0604020202020204" pitchFamily="34" charset="0"/>
                        </a:rPr>
                        <a:t>Standard REM loudspeaker</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800" noProof="0" dirty="0">
                          <a:latin typeface="Arial" panose="020B0604020202020204" pitchFamily="34" charset="0"/>
                          <a:cs typeface="Arial" panose="020B0604020202020204" pitchFamily="34" charset="0"/>
                        </a:rPr>
                        <a:t>SP85A</a:t>
                      </a:r>
                    </a:p>
                    <a:p>
                      <a:pPr algn="ctr"/>
                      <a:r>
                        <a:rPr lang="en-US" sz="1600" noProof="0" dirty="0">
                          <a:latin typeface="Arial" panose="020B0604020202020204" pitchFamily="34" charset="0"/>
                          <a:cs typeface="Arial" panose="020B0604020202020204" pitchFamily="34" charset="0"/>
                        </a:rPr>
                        <a:t>8104162</a:t>
                      </a:r>
                    </a:p>
                    <a:p>
                      <a:pPr marL="171450" indent="-171450" algn="ctr">
                        <a:buFont typeface="Arial" panose="020B0604020202020204" pitchFamily="34" charset="0"/>
                        <a:buChar char="•"/>
                      </a:pPr>
                      <a:r>
                        <a:rPr lang="en-US" sz="1600" baseline="0" noProof="0" dirty="0">
                          <a:latin typeface="Arial" panose="020B0604020202020204" pitchFamily="34" charset="0"/>
                          <a:cs typeface="Arial" panose="020B0604020202020204" pitchFamily="34" charset="0"/>
                        </a:rPr>
                        <a:t>Optional </a:t>
                      </a:r>
                    </a:p>
                    <a:p>
                      <a:pPr marL="171450" indent="-171450" algn="ctr">
                        <a:buFont typeface="Arial" panose="020B0604020202020204" pitchFamily="34" charset="0"/>
                        <a:buChar char="•"/>
                      </a:pPr>
                      <a:endParaRPr lang="en-US" sz="1600" baseline="0" noProof="0" dirty="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US" sz="1600" baseline="0" noProof="0" dirty="0">
                        <a:latin typeface="Arial" panose="020B0604020202020204" pitchFamily="34" charset="0"/>
                        <a:cs typeface="Arial" panose="020B0604020202020204" pitchFamily="34" charset="0"/>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noProof="0" dirty="0">
                          <a:latin typeface="Arial" panose="020B0604020202020204" pitchFamily="34" charset="0"/>
                          <a:cs typeface="Arial" panose="020B0604020202020204" pitchFamily="34" charset="0"/>
                        </a:rPr>
                        <a:t>SP90A</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noProof="0" dirty="0">
                          <a:latin typeface="Arial" panose="020B0604020202020204" pitchFamily="34" charset="0"/>
                          <a:cs typeface="Arial" panose="020B0604020202020204" pitchFamily="34" charset="0"/>
                        </a:rPr>
                        <a:t>8104161</a:t>
                      </a:r>
                    </a:p>
                    <a:p>
                      <a:pPr marL="171450" indent="-171450" algn="ctr">
                        <a:buFont typeface="Arial" panose="020B0604020202020204" pitchFamily="34" charset="0"/>
                        <a:buChar char="•"/>
                      </a:pPr>
                      <a:r>
                        <a:rPr lang="en-US" sz="1600" baseline="0" noProof="0" dirty="0">
                          <a:latin typeface="Arial" panose="020B0604020202020204" pitchFamily="34" charset="0"/>
                          <a:cs typeface="Arial" panose="020B0604020202020204" pitchFamily="34" charset="0"/>
                        </a:rPr>
                        <a:t>Optional </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600" noProof="0" dirty="0">
                        <a:latin typeface="Arial" panose="020B0604020202020204" pitchFamily="34" charset="0"/>
                        <a:cs typeface="Arial" panose="020B0604020202020204" pitchFamily="34" charset="0"/>
                      </a:endParaRP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7436161"/>
                  </a:ext>
                </a:extLst>
              </a:tr>
            </a:tbl>
          </a:graphicData>
        </a:graphic>
      </p:graphicFrame>
      <p:pic>
        <p:nvPicPr>
          <p:cNvPr id="3" name="Picture 2">
            <a:extLst>
              <a:ext uri="{FF2B5EF4-FFF2-40B4-BE49-F238E27FC236}">
                <a16:creationId xmlns:a16="http://schemas.microsoft.com/office/drawing/2014/main" id="{657F0CF0-E876-4D08-B124-2EA207D8D98E}"/>
              </a:ext>
            </a:extLst>
          </p:cNvPr>
          <p:cNvPicPr preferRelativeResize="0">
            <a:picLocks noChangeAspect="1"/>
          </p:cNvPicPr>
          <p:nvPr/>
        </p:nvPicPr>
        <p:blipFill>
          <a:blip r:embed="rId3">
            <a:extLst>
              <a:ext uri="{28A0092B-C50C-407E-A947-70E740481C1C}">
                <a14:useLocalDpi xmlns:a14="http://schemas.microsoft.com/office/drawing/2010/main" val="0"/>
              </a:ext>
            </a:extLst>
          </a:blip>
          <a:stretch>
            <a:fillRect/>
          </a:stretch>
        </p:blipFill>
        <p:spPr>
          <a:xfrm>
            <a:off x="1009303" y="1696646"/>
            <a:ext cx="2395397" cy="1596481"/>
          </a:xfrm>
          <a:prstGeom prst="rect">
            <a:avLst/>
          </a:prstGeom>
        </p:spPr>
      </p:pic>
      <p:pic>
        <p:nvPicPr>
          <p:cNvPr id="5" name="Picture 4">
            <a:extLst>
              <a:ext uri="{FF2B5EF4-FFF2-40B4-BE49-F238E27FC236}">
                <a16:creationId xmlns:a16="http://schemas.microsoft.com/office/drawing/2014/main" id="{F5860601-C267-42CD-8779-E5920767D610}"/>
              </a:ext>
            </a:extLst>
          </p:cNvPr>
          <p:cNvPicPr preferRelativeResize="0">
            <a:picLocks noChangeAspect="1"/>
          </p:cNvPicPr>
          <p:nvPr/>
        </p:nvPicPr>
        <p:blipFill>
          <a:blip r:embed="rId4">
            <a:extLst>
              <a:ext uri="{28A0092B-C50C-407E-A947-70E740481C1C}">
                <a14:useLocalDpi xmlns:a14="http://schemas.microsoft.com/office/drawing/2010/main" val="0"/>
              </a:ext>
            </a:extLst>
          </a:blip>
          <a:stretch>
            <a:fillRect/>
          </a:stretch>
        </p:blipFill>
        <p:spPr>
          <a:xfrm>
            <a:off x="4734235" y="1567070"/>
            <a:ext cx="1841500" cy="1981200"/>
          </a:xfrm>
          <a:prstGeom prst="rect">
            <a:avLst/>
          </a:prstGeom>
        </p:spPr>
      </p:pic>
      <p:pic>
        <p:nvPicPr>
          <p:cNvPr id="7" name="Picture 6">
            <a:extLst>
              <a:ext uri="{FF2B5EF4-FFF2-40B4-BE49-F238E27FC236}">
                <a16:creationId xmlns:a16="http://schemas.microsoft.com/office/drawing/2014/main" id="{DBBC16E6-3AE3-4788-9D80-334F78F7DB4B}"/>
              </a:ext>
            </a:extLst>
          </p:cNvPr>
          <p:cNvPicPr preferRelativeResize="0">
            <a:picLocks noChangeAspect="1"/>
          </p:cNvPicPr>
          <p:nvPr/>
        </p:nvPicPr>
        <p:blipFill>
          <a:blip r:embed="rId5">
            <a:extLst>
              <a:ext uri="{28A0092B-C50C-407E-A947-70E740481C1C}">
                <a14:useLocalDpi xmlns:a14="http://schemas.microsoft.com/office/drawing/2010/main" val="0"/>
              </a:ext>
            </a:extLst>
          </a:blip>
          <a:stretch>
            <a:fillRect/>
          </a:stretch>
        </p:blipFill>
        <p:spPr>
          <a:xfrm>
            <a:off x="8429625" y="1421349"/>
            <a:ext cx="1447799" cy="2147077"/>
          </a:xfrm>
          <a:prstGeom prst="rect">
            <a:avLst/>
          </a:prstGeom>
        </p:spPr>
      </p:pic>
      <p:sp>
        <p:nvSpPr>
          <p:cNvPr id="8" name="Title 1">
            <a:extLst>
              <a:ext uri="{FF2B5EF4-FFF2-40B4-BE49-F238E27FC236}">
                <a16:creationId xmlns:a16="http://schemas.microsoft.com/office/drawing/2014/main" id="{8F6A969B-8885-4B74-9CA9-F73B051E1792}"/>
              </a:ext>
            </a:extLst>
          </p:cNvPr>
          <p:cNvSpPr>
            <a:spLocks noGrp="1"/>
          </p:cNvSpPr>
          <p:nvPr>
            <p:ph type="title"/>
          </p:nvPr>
        </p:nvSpPr>
        <p:spPr>
          <a:xfrm>
            <a:off x="397185" y="365125"/>
            <a:ext cx="10515600" cy="1325563"/>
          </a:xfrm>
        </p:spPr>
        <p:txBody>
          <a:bodyPr anchor="t" anchorCtr="0">
            <a:normAutofit/>
          </a:bodyPr>
          <a:lstStyle/>
          <a:p>
            <a:r>
              <a:rPr lang="da-DK" sz="3200" dirty="0"/>
              <a:t>Speakers</a:t>
            </a:r>
          </a:p>
        </p:txBody>
      </p:sp>
    </p:spTree>
    <p:extLst>
      <p:ext uri="{BB962C8B-B14F-4D97-AF65-F5344CB8AC3E}">
        <p14:creationId xmlns:p14="http://schemas.microsoft.com/office/powerpoint/2010/main" val="17402287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D22A0F60-4EF8-4444-9036-360AAC0FD11E}"/>
              </a:ext>
            </a:extLst>
          </p:cNvPr>
          <p:cNvSpPr/>
          <p:nvPr/>
        </p:nvSpPr>
        <p:spPr>
          <a:xfrm>
            <a:off x="0" y="0"/>
            <a:ext cx="12192000" cy="54791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133511D9-0391-4F0C-A874-519BCE7C39C4}"/>
              </a:ext>
            </a:extLst>
          </p:cNvPr>
          <p:cNvSpPr>
            <a:spLocks noGrp="1"/>
          </p:cNvSpPr>
          <p:nvPr>
            <p:ph type="title"/>
          </p:nvPr>
        </p:nvSpPr>
        <p:spPr>
          <a:xfrm>
            <a:off x="397185" y="365126"/>
            <a:ext cx="10515600" cy="710142"/>
          </a:xfrm>
        </p:spPr>
        <p:txBody>
          <a:bodyPr anchor="t" anchorCtr="0">
            <a:normAutofit/>
          </a:bodyPr>
          <a:lstStyle/>
          <a:p>
            <a:r>
              <a:rPr lang="da-DK" sz="3200" dirty="0"/>
              <a:t>Real-</a:t>
            </a:r>
            <a:r>
              <a:rPr lang="da-DK" sz="3200" dirty="0" err="1"/>
              <a:t>ear</a:t>
            </a:r>
            <a:r>
              <a:rPr lang="da-DK" sz="3200" dirty="0"/>
              <a:t> </a:t>
            </a:r>
            <a:r>
              <a:rPr lang="da-DK" sz="3200" dirty="0" err="1"/>
              <a:t>mesurement</a:t>
            </a:r>
            <a:r>
              <a:rPr lang="da-DK" sz="3200" dirty="0"/>
              <a:t> REM440 </a:t>
            </a:r>
          </a:p>
        </p:txBody>
      </p:sp>
      <p:graphicFrame>
        <p:nvGraphicFramePr>
          <p:cNvPr id="5" name="Content Placeholder 4">
            <a:extLst>
              <a:ext uri="{FF2B5EF4-FFF2-40B4-BE49-F238E27FC236}">
                <a16:creationId xmlns:a16="http://schemas.microsoft.com/office/drawing/2014/main" id="{7224C3A1-F459-4C19-AA42-B17040C01161}"/>
              </a:ext>
            </a:extLst>
          </p:cNvPr>
          <p:cNvGraphicFramePr>
            <a:graphicFrameLocks noGrp="1"/>
          </p:cNvGraphicFramePr>
          <p:nvPr>
            <p:ph idx="1"/>
            <p:extLst>
              <p:ext uri="{D42A27DB-BD31-4B8C-83A1-F6EECF244321}">
                <p14:modId xmlns:p14="http://schemas.microsoft.com/office/powerpoint/2010/main" val="882529651"/>
              </p:ext>
            </p:extLst>
          </p:nvPr>
        </p:nvGraphicFramePr>
        <p:xfrm>
          <a:off x="1194635" y="1161087"/>
          <a:ext cx="2679700" cy="3747897"/>
        </p:xfrm>
        <a:graphic>
          <a:graphicData uri="http://schemas.openxmlformats.org/drawingml/2006/table">
            <a:tbl>
              <a:tblPr/>
              <a:tblGrid>
                <a:gridCol w="2679700">
                  <a:extLst>
                    <a:ext uri="{9D8B030D-6E8A-4147-A177-3AD203B41FA5}">
                      <a16:colId xmlns:a16="http://schemas.microsoft.com/office/drawing/2014/main" val="2862793847"/>
                    </a:ext>
                  </a:extLst>
                </a:gridCol>
              </a:tblGrid>
              <a:tr h="435102">
                <a:tc>
                  <a:txBody>
                    <a:bodyPr/>
                    <a:lstStyle/>
                    <a:p>
                      <a:pPr algn="ctr" rtl="0" fontAlgn="ctr"/>
                      <a:r>
                        <a:rPr lang="da-DK" sz="1600" b="1" i="0" u="none" strike="noStrike" dirty="0">
                          <a:solidFill>
                            <a:srgbClr val="FFFFFF"/>
                          </a:solidFill>
                          <a:effectLst/>
                          <a:latin typeface="Arial" panose="020B0604020202020204" pitchFamily="34" charset="0"/>
                        </a:rPr>
                        <a:t>REM440/VSP440</a:t>
                      </a:r>
                    </a:p>
                  </a:txBody>
                  <a:tcPr marL="9525" marR="9525" marT="9525" marB="0" anchor="ctr">
                    <a:lnL>
                      <a:noFill/>
                    </a:lnL>
                    <a:lnR>
                      <a:noFill/>
                    </a:lnR>
                    <a:lnT>
                      <a:noFill/>
                    </a:lnT>
                    <a:lnB>
                      <a:noFill/>
                    </a:lnB>
                    <a:solidFill>
                      <a:srgbClr val="3C5B56"/>
                    </a:solidFill>
                  </a:tcPr>
                </a:tc>
                <a:extLst>
                  <a:ext uri="{0D108BD9-81ED-4DB2-BD59-A6C34878D82A}">
                    <a16:rowId xmlns:a16="http://schemas.microsoft.com/office/drawing/2014/main" val="3766985690"/>
                  </a:ext>
                </a:extLst>
              </a:tr>
              <a:tr h="257175">
                <a:tc>
                  <a:txBody>
                    <a:bodyPr/>
                    <a:lstStyle/>
                    <a:p>
                      <a:pPr algn="ctr" rtl="0" fontAlgn="ctr"/>
                      <a:r>
                        <a:rPr lang="da-DK" sz="1600" b="1" i="0" u="none" strike="noStrike">
                          <a:solidFill>
                            <a:srgbClr val="000000"/>
                          </a:solidFill>
                          <a:effectLst/>
                          <a:latin typeface="Arial" panose="020B0604020202020204" pitchFamily="34" charset="0"/>
                        </a:rPr>
                        <a:t>Included parts:</a:t>
                      </a:r>
                    </a:p>
                  </a:txBody>
                  <a:tcPr marL="9525" marR="9525" marT="9525" marB="0" anchor="ctr">
                    <a:lnL>
                      <a:noFill/>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937900350"/>
                  </a:ext>
                </a:extLst>
              </a:tr>
              <a:tr h="257175">
                <a:tc>
                  <a:txBody>
                    <a:bodyPr/>
                    <a:lstStyle/>
                    <a:p>
                      <a:pPr algn="l" rtl="0" fontAlgn="ctr"/>
                      <a:r>
                        <a:rPr lang="da-DK" sz="1600" b="1" i="0" u="none" strike="noStrike" dirty="0" err="1">
                          <a:solidFill>
                            <a:srgbClr val="FFFFFF"/>
                          </a:solidFill>
                          <a:effectLst/>
                          <a:latin typeface="Arial" panose="020B0604020202020204" pitchFamily="34" charset="0"/>
                        </a:rPr>
                        <a:t>Headsets</a:t>
                      </a:r>
                      <a:r>
                        <a:rPr lang="da-DK" sz="1600" b="1" i="0" u="none" strike="noStrike" dirty="0">
                          <a:solidFill>
                            <a:srgbClr val="FFFFFF"/>
                          </a:solidFill>
                          <a:effectLst/>
                          <a:latin typeface="Arial" panose="020B0604020202020204" pitchFamily="34" charset="0"/>
                        </a:rPr>
                        <a:t>:</a:t>
                      </a:r>
                    </a:p>
                  </a:txBody>
                  <a:tcPr marL="72000" marR="9525" marT="9525" marB="0" anchor="ctr">
                    <a:lnL>
                      <a:noFill/>
                    </a:lnL>
                    <a:lnR>
                      <a:noFill/>
                    </a:lnR>
                    <a:lnT w="12700" cap="flat" cmpd="sng" algn="ctr">
                      <a:solidFill>
                        <a:srgbClr val="FFFFFF"/>
                      </a:solidFill>
                      <a:prstDash val="solid"/>
                      <a:round/>
                      <a:headEnd type="none" w="med" len="med"/>
                      <a:tailEnd type="none" w="med" len="med"/>
                    </a:lnT>
                    <a:lnB>
                      <a:noFill/>
                    </a:lnB>
                    <a:solidFill>
                      <a:srgbClr val="3C5B56"/>
                    </a:solidFill>
                  </a:tcPr>
                </a:tc>
                <a:extLst>
                  <a:ext uri="{0D108BD9-81ED-4DB2-BD59-A6C34878D82A}">
                    <a16:rowId xmlns:a16="http://schemas.microsoft.com/office/drawing/2014/main" val="2960380524"/>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IHM65 In-</a:t>
                      </a:r>
                      <a:r>
                        <a:rPr lang="da-DK" sz="1600" b="0" i="0" u="none" strike="noStrike" dirty="0" err="1">
                          <a:solidFill>
                            <a:srgbClr val="000000"/>
                          </a:solidFill>
                          <a:effectLst/>
                          <a:latin typeface="Arial" panose="020B0604020202020204" pitchFamily="34" charset="0"/>
                        </a:rPr>
                        <a:t>situ</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headset</a:t>
                      </a:r>
                      <a:endParaRPr lang="da-DK" sz="1600" b="0" i="0" u="none" strike="noStrike" dirty="0">
                        <a:solidFill>
                          <a:srgbClr val="000000"/>
                        </a:solidFill>
                        <a:effectLst/>
                        <a:latin typeface="Arial" panose="020B0604020202020204" pitchFamily="34" charset="0"/>
                      </a:endParaRPr>
                    </a:p>
                  </a:txBody>
                  <a:tcPr marL="72000" marR="9525" marT="9525" marB="0" anchor="ctr">
                    <a:lnL>
                      <a:noFill/>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539133496"/>
                  </a:ext>
                </a:extLst>
              </a:tr>
              <a:tr h="257175">
                <a:tc>
                  <a:txBody>
                    <a:bodyPr/>
                    <a:lstStyle/>
                    <a:p>
                      <a:pPr algn="l" rtl="0" fontAlgn="ctr"/>
                      <a:r>
                        <a:rPr lang="da-DK" sz="1600" b="1" i="0" u="none" strike="noStrike" dirty="0" err="1">
                          <a:solidFill>
                            <a:srgbClr val="FFFFFF"/>
                          </a:solidFill>
                          <a:effectLst/>
                          <a:latin typeface="Arial" panose="020B0604020202020204" pitchFamily="34" charset="0"/>
                        </a:rPr>
                        <a:t>Loudspeakers</a:t>
                      </a:r>
                      <a:r>
                        <a:rPr lang="da-DK" sz="1600" b="1" i="0" u="none" strike="noStrike" dirty="0">
                          <a:solidFill>
                            <a:srgbClr val="FFFFFF"/>
                          </a:solidFill>
                          <a:effectLst/>
                          <a:latin typeface="Arial" panose="020B0604020202020204" pitchFamily="34" charset="0"/>
                        </a:rPr>
                        <a:t>:</a:t>
                      </a:r>
                    </a:p>
                  </a:txBody>
                  <a:tcPr marL="72000" marR="9525" marT="9525"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2585327591"/>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SP100 </a:t>
                      </a:r>
                      <a:r>
                        <a:rPr lang="da-DK" sz="1600" b="0" i="0" u="none" strike="noStrike" dirty="0" err="1">
                          <a:solidFill>
                            <a:srgbClr val="000000"/>
                          </a:solidFill>
                          <a:effectLst/>
                          <a:latin typeface="Arial" panose="020B0604020202020204" pitchFamily="34" charset="0"/>
                        </a:rPr>
                        <a:t>loudspeaker</a:t>
                      </a:r>
                      <a:endParaRPr lang="da-DK" sz="1600" b="0" i="0" u="none" strike="noStrike" dirty="0">
                        <a:solidFill>
                          <a:srgbClr val="000000"/>
                        </a:solidFill>
                        <a:effectLst/>
                        <a:latin typeface="Arial" panose="020B0604020202020204" pitchFamily="34" charset="0"/>
                      </a:endParaRP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865091966"/>
                  </a:ext>
                </a:extLst>
              </a:tr>
              <a:tr h="257175">
                <a:tc>
                  <a:txBody>
                    <a:bodyPr/>
                    <a:lstStyle/>
                    <a:p>
                      <a:pPr algn="l" rtl="0" fontAlgn="ctr"/>
                      <a:r>
                        <a:rPr lang="da-DK" sz="1600" b="1" i="0" u="none" strike="noStrike" dirty="0" err="1">
                          <a:solidFill>
                            <a:srgbClr val="FFFFFF"/>
                          </a:solidFill>
                          <a:effectLst/>
                          <a:latin typeface="Arial" panose="020B0604020202020204" pitchFamily="34" charset="0"/>
                        </a:rPr>
                        <a:t>Miscellaneous</a:t>
                      </a:r>
                      <a:r>
                        <a:rPr lang="da-DK" sz="1600" b="1" i="0" u="none" strike="noStrike" dirty="0">
                          <a:solidFill>
                            <a:srgbClr val="FFFFFF"/>
                          </a:solidFill>
                          <a:effectLst/>
                          <a:latin typeface="Arial" panose="020B0604020202020204" pitchFamily="34" charset="0"/>
                        </a:rPr>
                        <a:t>:</a:t>
                      </a:r>
                    </a:p>
                  </a:txBody>
                  <a:tcPr marL="72000" marR="9525" marT="9525"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4071618921"/>
                  </a:ext>
                </a:extLst>
              </a:tr>
              <a:tr h="257175">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Probe</a:t>
                      </a:r>
                      <a:r>
                        <a:rPr lang="da-DK" sz="1600" b="0" i="0" u="none" strike="noStrike" dirty="0">
                          <a:solidFill>
                            <a:srgbClr val="000000"/>
                          </a:solidFill>
                          <a:effectLst/>
                          <a:latin typeface="Arial" panose="020B0604020202020204" pitchFamily="34" charset="0"/>
                        </a:rPr>
                        <a:t> tubes, 50 </a:t>
                      </a:r>
                      <a:r>
                        <a:rPr lang="da-DK" sz="1600" b="0" i="0" u="none" strike="noStrike" dirty="0" err="1">
                          <a:solidFill>
                            <a:srgbClr val="000000"/>
                          </a:solidFill>
                          <a:effectLst/>
                          <a:latin typeface="Arial" panose="020B0604020202020204" pitchFamily="34" charset="0"/>
                        </a:rPr>
                        <a:t>pcs</a:t>
                      </a:r>
                      <a:r>
                        <a:rPr lang="da-DK" sz="1600" b="0" i="0" u="none" strike="noStrike" dirty="0">
                          <a:solidFill>
                            <a:srgbClr val="000000"/>
                          </a:solidFill>
                          <a:effectLst/>
                          <a:latin typeface="Arial" panose="020B0604020202020204" pitchFamily="34" charset="0"/>
                        </a:rPr>
                        <a:t>.</a:t>
                      </a: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290721727"/>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SPL60 Transducer kit </a:t>
                      </a: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583285979"/>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Standard USB </a:t>
                      </a:r>
                      <a:r>
                        <a:rPr lang="da-DK" sz="1600" b="0" i="0" u="none" strike="noStrike" dirty="0" err="1">
                          <a:solidFill>
                            <a:srgbClr val="000000"/>
                          </a:solidFill>
                          <a:effectLst/>
                          <a:latin typeface="Arial" panose="020B0604020202020204" pitchFamily="34" charset="0"/>
                        </a:rPr>
                        <a:t>cable</a:t>
                      </a:r>
                      <a:endParaRPr lang="da-DK" sz="1600" b="0" i="0" u="none" strike="noStrike" dirty="0">
                        <a:solidFill>
                          <a:srgbClr val="000000"/>
                        </a:solidFill>
                        <a:effectLst/>
                        <a:latin typeface="Arial" panose="020B0604020202020204" pitchFamily="34" charset="0"/>
                      </a:endParaRP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296232381"/>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Power </a:t>
                      </a:r>
                      <a:r>
                        <a:rPr lang="da-DK" sz="1600" b="0" i="0" u="none" strike="noStrike" dirty="0" err="1">
                          <a:solidFill>
                            <a:srgbClr val="000000"/>
                          </a:solidFill>
                          <a:effectLst/>
                          <a:latin typeface="Arial" panose="020B0604020202020204" pitchFamily="34" charset="0"/>
                        </a:rPr>
                        <a:t>supply</a:t>
                      </a:r>
                      <a:endParaRPr lang="da-DK" sz="1600" b="0" i="0" u="none" strike="noStrike" dirty="0">
                        <a:solidFill>
                          <a:srgbClr val="000000"/>
                        </a:solidFill>
                        <a:effectLst/>
                        <a:latin typeface="Arial" panose="020B0604020202020204" pitchFamily="34" charset="0"/>
                      </a:endParaRP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209473407"/>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Power </a:t>
                      </a:r>
                      <a:r>
                        <a:rPr lang="da-DK" sz="1600" b="0" i="0" u="none" strike="noStrike" dirty="0" err="1">
                          <a:solidFill>
                            <a:srgbClr val="000000"/>
                          </a:solidFill>
                          <a:effectLst/>
                          <a:latin typeface="Arial" panose="020B0604020202020204" pitchFamily="34" charset="0"/>
                        </a:rPr>
                        <a:t>cable</a:t>
                      </a:r>
                      <a:endParaRPr lang="da-DK" sz="1600" b="0" i="0" u="none" strike="noStrike" dirty="0">
                        <a:solidFill>
                          <a:srgbClr val="000000"/>
                        </a:solidFill>
                        <a:effectLst/>
                        <a:latin typeface="Arial" panose="020B0604020202020204" pitchFamily="34" charset="0"/>
                      </a:endParaRP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996273035"/>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Mouse </a:t>
                      </a:r>
                      <a:r>
                        <a:rPr lang="da-DK" sz="1600" b="0" i="0" u="none" strike="noStrike" dirty="0" err="1">
                          <a:solidFill>
                            <a:srgbClr val="000000"/>
                          </a:solidFill>
                          <a:effectLst/>
                          <a:latin typeface="Arial" panose="020B0604020202020204" pitchFamily="34" charset="0"/>
                        </a:rPr>
                        <a:t>pad</a:t>
                      </a:r>
                      <a:endParaRPr lang="da-DK" sz="1600" b="0" i="0" u="none" strike="noStrike" dirty="0">
                        <a:solidFill>
                          <a:srgbClr val="000000"/>
                        </a:solidFill>
                        <a:effectLst/>
                        <a:latin typeface="Arial" panose="020B0604020202020204" pitchFamily="34" charset="0"/>
                      </a:endParaRP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47667105"/>
                  </a:ext>
                </a:extLst>
              </a:tr>
              <a:tr h="247650">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Affinity</a:t>
                      </a:r>
                      <a:r>
                        <a:rPr lang="da-DK" sz="1600" b="0" i="0" u="none" strike="noStrike" dirty="0">
                          <a:solidFill>
                            <a:srgbClr val="000000"/>
                          </a:solidFill>
                          <a:effectLst/>
                          <a:latin typeface="Arial" panose="020B0604020202020204" pitchFamily="34" charset="0"/>
                        </a:rPr>
                        <a:t> suite Software</a:t>
                      </a: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865558329"/>
                  </a:ext>
                </a:extLst>
              </a:tr>
            </a:tbl>
          </a:graphicData>
        </a:graphic>
      </p:graphicFrame>
      <p:graphicFrame>
        <p:nvGraphicFramePr>
          <p:cNvPr id="8" name="Table 6">
            <a:extLst>
              <a:ext uri="{FF2B5EF4-FFF2-40B4-BE49-F238E27FC236}">
                <a16:creationId xmlns:a16="http://schemas.microsoft.com/office/drawing/2014/main" id="{3AF39155-ABF0-6D48-B629-F7D5EDCBB44D}"/>
              </a:ext>
            </a:extLst>
          </p:cNvPr>
          <p:cNvGraphicFramePr>
            <a:graphicFrameLocks noGrp="1"/>
          </p:cNvGraphicFramePr>
          <p:nvPr>
            <p:extLst>
              <p:ext uri="{D42A27DB-BD31-4B8C-83A1-F6EECF244321}">
                <p14:modId xmlns:p14="http://schemas.microsoft.com/office/powerpoint/2010/main" val="2843331547"/>
              </p:ext>
            </p:extLst>
          </p:nvPr>
        </p:nvGraphicFramePr>
        <p:xfrm>
          <a:off x="4854885" y="1161088"/>
          <a:ext cx="6634382" cy="3233145"/>
        </p:xfrm>
        <a:graphic>
          <a:graphicData uri="http://schemas.openxmlformats.org/drawingml/2006/table">
            <a:tbl>
              <a:tblPr/>
              <a:tblGrid>
                <a:gridCol w="3206627">
                  <a:extLst>
                    <a:ext uri="{9D8B030D-6E8A-4147-A177-3AD203B41FA5}">
                      <a16:colId xmlns:a16="http://schemas.microsoft.com/office/drawing/2014/main" val="3276472687"/>
                    </a:ext>
                  </a:extLst>
                </a:gridCol>
                <a:gridCol w="188259">
                  <a:extLst>
                    <a:ext uri="{9D8B030D-6E8A-4147-A177-3AD203B41FA5}">
                      <a16:colId xmlns:a16="http://schemas.microsoft.com/office/drawing/2014/main" val="3818661611"/>
                    </a:ext>
                  </a:extLst>
                </a:gridCol>
                <a:gridCol w="3239496">
                  <a:extLst>
                    <a:ext uri="{9D8B030D-6E8A-4147-A177-3AD203B41FA5}">
                      <a16:colId xmlns:a16="http://schemas.microsoft.com/office/drawing/2014/main" val="1057040111"/>
                    </a:ext>
                  </a:extLst>
                </a:gridCol>
              </a:tblGrid>
              <a:tr h="427080">
                <a:tc gridSpan="3">
                  <a:txBody>
                    <a:bodyPr/>
                    <a:lstStyle/>
                    <a:p>
                      <a:pPr algn="ctr" rtl="0" fontAlgn="ctr"/>
                      <a:r>
                        <a:rPr lang="da-DK" sz="1600" b="1" i="0" u="none" strike="noStrike" dirty="0">
                          <a:solidFill>
                            <a:srgbClr val="FFFFFF"/>
                          </a:solidFill>
                          <a:effectLst/>
                          <a:latin typeface="Arial" panose="020B0604020202020204" pitchFamily="34" charset="0"/>
                        </a:rPr>
                        <a:t>REM440/VSP440</a:t>
                      </a:r>
                    </a:p>
                  </a:txBody>
                  <a:tcPr marL="9525" marR="9525" marT="9525" marB="0" anchor="ctr">
                    <a:lnL>
                      <a:noFill/>
                    </a:lnL>
                    <a:lnR>
                      <a:noFill/>
                    </a:lnR>
                    <a:lnT>
                      <a:noFill/>
                    </a:lnT>
                    <a:lnB>
                      <a:noFill/>
                    </a:lnB>
                    <a:solidFill>
                      <a:srgbClr val="3C5B56"/>
                    </a:solidFill>
                  </a:tcPr>
                </a:tc>
                <a:tc hMerge="1">
                  <a:txBody>
                    <a:bodyPr/>
                    <a:lstStyle/>
                    <a:p>
                      <a:endParaRPr lang="da-DK"/>
                    </a:p>
                  </a:txBody>
                  <a:tcPr/>
                </a:tc>
                <a:tc hMerge="1">
                  <a:txBody>
                    <a:bodyPr/>
                    <a:lstStyle/>
                    <a:p>
                      <a:endParaRPr lang="da-DK"/>
                    </a:p>
                  </a:txBody>
                  <a:tcPr/>
                </a:tc>
                <a:extLst>
                  <a:ext uri="{0D108BD9-81ED-4DB2-BD59-A6C34878D82A}">
                    <a16:rowId xmlns:a16="http://schemas.microsoft.com/office/drawing/2014/main" val="901877410"/>
                  </a:ext>
                </a:extLst>
              </a:tr>
              <a:tr h="257175">
                <a:tc gridSpan="3">
                  <a:txBody>
                    <a:bodyPr/>
                    <a:lstStyle/>
                    <a:p>
                      <a:pPr algn="ctr" rtl="0" fontAlgn="ctr"/>
                      <a:r>
                        <a:rPr lang="da-DK" sz="1600" b="1" i="0" u="none" strike="noStrike" dirty="0" err="1">
                          <a:solidFill>
                            <a:srgbClr val="000000"/>
                          </a:solidFill>
                          <a:effectLst/>
                          <a:latin typeface="Arial" panose="020B0604020202020204" pitchFamily="34" charset="0"/>
                        </a:rPr>
                        <a:t>Optional</a:t>
                      </a:r>
                      <a:r>
                        <a:rPr lang="da-DK" sz="1600" b="1" i="0" u="none" strike="noStrike" dirty="0">
                          <a:solidFill>
                            <a:srgbClr val="000000"/>
                          </a:solidFill>
                          <a:effectLst/>
                          <a:latin typeface="Arial" panose="020B0604020202020204" pitchFamily="34" charset="0"/>
                        </a:rPr>
                        <a:t> parts:</a:t>
                      </a:r>
                    </a:p>
                  </a:txBody>
                  <a:tcPr marL="9525" marR="9525" marT="9525" marB="0" anchor="ctr">
                    <a:lnL w="12700" cap="flat" cmpd="sng" algn="ctr">
                      <a:solidFill>
                        <a:srgbClr val="FFFFFF"/>
                      </a:solidFill>
                      <a:prstDash val="solid"/>
                      <a:round/>
                      <a:headEnd type="none" w="med" len="med"/>
                      <a:tailEnd type="none" w="med" len="med"/>
                    </a:lnL>
                    <a:lnR>
                      <a:noFill/>
                    </a:lnR>
                    <a:lnT>
                      <a:noFill/>
                    </a:lnT>
                    <a:lnB w="12700" cap="flat" cmpd="sng" algn="ctr">
                      <a:solidFill>
                        <a:schemeClr val="bg1"/>
                      </a:solidFill>
                      <a:prstDash val="solid"/>
                      <a:round/>
                      <a:headEnd type="none" w="med" len="med"/>
                      <a:tailEnd type="none" w="med" len="med"/>
                    </a:lnB>
                    <a:solidFill>
                      <a:srgbClr val="E5F3ED"/>
                    </a:solidFill>
                  </a:tcPr>
                </a:tc>
                <a:tc hMerge="1">
                  <a:txBody>
                    <a:bodyPr/>
                    <a:lstStyle/>
                    <a:p>
                      <a:endParaRPr lang="da-DK"/>
                    </a:p>
                  </a:txBody>
                  <a:tcPr/>
                </a:tc>
                <a:tc hMerge="1">
                  <a:txBody>
                    <a:bodyPr/>
                    <a:lstStyle/>
                    <a:p>
                      <a:endParaRPr lang="da-DK"/>
                    </a:p>
                  </a:txBody>
                  <a:tcPr/>
                </a:tc>
                <a:extLst>
                  <a:ext uri="{0D108BD9-81ED-4DB2-BD59-A6C34878D82A}">
                    <a16:rowId xmlns:a16="http://schemas.microsoft.com/office/drawing/2014/main" val="1300876058"/>
                  </a:ext>
                </a:extLst>
              </a:tr>
              <a:tr h="257175">
                <a:tc>
                  <a:txBody>
                    <a:bodyPr/>
                    <a:lstStyle/>
                    <a:p>
                      <a:pPr algn="l" rtl="0" fontAlgn="ctr"/>
                      <a:r>
                        <a:rPr lang="da-DK" sz="1600" b="1" i="0" u="none" strike="noStrike" dirty="0" err="1">
                          <a:solidFill>
                            <a:srgbClr val="FFFFFF"/>
                          </a:solidFill>
                          <a:effectLst/>
                          <a:latin typeface="Arial" panose="020B0604020202020204" pitchFamily="34" charset="0"/>
                        </a:rPr>
                        <a:t>Headsets</a:t>
                      </a:r>
                      <a:r>
                        <a:rPr lang="da-DK" sz="1600" b="1" i="0" u="none" strike="noStrike" dirty="0">
                          <a:solidFill>
                            <a:srgbClr val="FFFFFF"/>
                          </a:solidFill>
                          <a:effectLst/>
                          <a:latin typeface="Arial" panose="020B0604020202020204" pitchFamily="34" charset="0"/>
                        </a:rPr>
                        <a:t>:</a:t>
                      </a:r>
                    </a:p>
                  </a:txBody>
                  <a:tcPr marL="72000" marR="9525" marT="9525" marB="0" anchor="ctr">
                    <a:lnL>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tc>
                  <a:txBody>
                    <a:bodyPr/>
                    <a:lstStyle/>
                    <a:p>
                      <a:pPr algn="l" rtl="0" fontAlgn="ctr"/>
                      <a:endParaRPr lang="da-DK" sz="1600" b="1" i="0" u="none" strike="noStrike" dirty="0">
                        <a:solidFill>
                          <a:srgbClr val="FFFFFF"/>
                        </a:solidFill>
                        <a:effectLst/>
                        <a:latin typeface="Arial" panose="020B0604020202020204" pitchFamily="34" charset="0"/>
                      </a:endParaRPr>
                    </a:p>
                  </a:txBody>
                  <a:tcPr marL="72000"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solidFill>
                  </a:tcPr>
                </a:tc>
                <a:tc>
                  <a:txBody>
                    <a:bodyPr/>
                    <a:lstStyle/>
                    <a:p>
                      <a:pPr algn="l" rtl="0" fontAlgn="ctr"/>
                      <a:r>
                        <a:rPr lang="da-DK" sz="1600" b="1" i="0" u="none" strike="noStrike" dirty="0" err="1">
                          <a:solidFill>
                            <a:srgbClr val="FFFFFF"/>
                          </a:solidFill>
                          <a:effectLst/>
                          <a:latin typeface="Arial" panose="020B0604020202020204" pitchFamily="34" charset="0"/>
                        </a:rPr>
                        <a:t>Brackets</a:t>
                      </a:r>
                      <a:r>
                        <a:rPr lang="da-DK" sz="1600" b="1" i="0" u="none" strike="noStrike" dirty="0">
                          <a:solidFill>
                            <a:srgbClr val="FFFFFF"/>
                          </a:solidFill>
                          <a:effectLst/>
                          <a:latin typeface="Arial" panose="020B0604020202020204" pitchFamily="34" charset="0"/>
                        </a:rPr>
                        <a:t>:</a:t>
                      </a:r>
                    </a:p>
                  </a:txBody>
                  <a:tcPr marL="72000" marR="9525" marT="9525" marB="0" anchor="ctr">
                    <a:lnL w="12700" cap="flat" cmpd="sng" algn="ctr">
                      <a:solidFill>
                        <a:schemeClr val="bg1"/>
                      </a:solidFill>
                      <a:prstDash val="solid"/>
                      <a:round/>
                      <a:headEnd type="none" w="med" len="med"/>
                      <a:tailEnd type="none" w="med" len="med"/>
                    </a:lnL>
                    <a:lnR>
                      <a:noFill/>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1161768648"/>
                  </a:ext>
                </a:extLst>
              </a:tr>
              <a:tr h="247650">
                <a:tc>
                  <a:txBody>
                    <a:bodyPr/>
                    <a:lstStyle/>
                    <a:p>
                      <a:pPr algn="l" rtl="0" fontAlgn="ctr"/>
                      <a:r>
                        <a:rPr lang="da-DK" sz="1600" b="0" i="0" u="none" strike="noStrike">
                          <a:solidFill>
                            <a:srgbClr val="000000"/>
                          </a:solidFill>
                          <a:effectLst/>
                          <a:latin typeface="Arial" panose="020B0604020202020204" pitchFamily="34" charset="0"/>
                        </a:rPr>
                        <a:t>• Monitor Headset</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Accessory</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bracket</a:t>
                      </a: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337934333"/>
                  </a:ext>
                </a:extLst>
              </a:tr>
              <a:tr h="257175">
                <a:tc>
                  <a:txBody>
                    <a:bodyPr/>
                    <a:lstStyle/>
                    <a:p>
                      <a:pPr algn="l" rtl="0" fontAlgn="ctr"/>
                      <a:r>
                        <a:rPr lang="da-DK" sz="1600" b="1" i="0" u="none" strike="noStrike">
                          <a:solidFill>
                            <a:srgbClr val="FFFFFF"/>
                          </a:solidFill>
                          <a:effectLst/>
                          <a:latin typeface="Arial" panose="020B0604020202020204" pitchFamily="34" charset="0"/>
                        </a:rPr>
                        <a:t>Microphones: </a:t>
                      </a:r>
                    </a:p>
                  </a:txBody>
                  <a:tcPr marL="72000" marR="9525" marT="9525"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Desktop </a:t>
                      </a:r>
                      <a:r>
                        <a:rPr lang="da-DK" sz="1600" b="0" i="0" u="none" strike="noStrike" dirty="0" err="1">
                          <a:solidFill>
                            <a:srgbClr val="000000"/>
                          </a:solidFill>
                          <a:effectLst/>
                          <a:latin typeface="Arial" panose="020B0604020202020204" pitchFamily="34" charset="0"/>
                        </a:rPr>
                        <a:t>bracket</a:t>
                      </a: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41808850"/>
                  </a:ext>
                </a:extLst>
              </a:tr>
              <a:tr h="247650">
                <a:tc>
                  <a:txBody>
                    <a:bodyPr/>
                    <a:lstStyle/>
                    <a:p>
                      <a:pPr algn="l" rtl="0" fontAlgn="ctr"/>
                      <a:r>
                        <a:rPr lang="da-DK" sz="1600" b="0" i="0" u="none" strike="noStrike">
                          <a:solidFill>
                            <a:srgbClr val="000000"/>
                          </a:solidFill>
                          <a:effectLst/>
                          <a:latin typeface="Arial" panose="020B0604020202020204" pitchFamily="34" charset="0"/>
                        </a:rPr>
                        <a:t>• ½" microphone</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Table</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mount</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bracket</a:t>
                      </a: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192964453"/>
                  </a:ext>
                </a:extLst>
              </a:tr>
              <a:tr h="257175">
                <a:tc>
                  <a:txBody>
                    <a:bodyPr/>
                    <a:lstStyle/>
                    <a:p>
                      <a:pPr algn="l" rtl="0" fontAlgn="ctr"/>
                      <a:r>
                        <a:rPr lang="da-DK" sz="1600" b="0" i="0" u="none" strike="noStrike">
                          <a:solidFill>
                            <a:srgbClr val="000000"/>
                          </a:solidFill>
                          <a:effectLst/>
                          <a:latin typeface="Arial" panose="020B0604020202020204" pitchFamily="34" charset="0"/>
                        </a:rPr>
                        <a:t>• Reference microphone</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Wall </a:t>
                      </a:r>
                      <a:r>
                        <a:rPr lang="da-DK" sz="1600" b="0" i="0" u="none" strike="noStrike" dirty="0" err="1">
                          <a:solidFill>
                            <a:srgbClr val="000000"/>
                          </a:solidFill>
                          <a:effectLst/>
                          <a:latin typeface="Arial" panose="020B0604020202020204" pitchFamily="34" charset="0"/>
                        </a:rPr>
                        <a:t>mount</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bracket</a:t>
                      </a: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261726910"/>
                  </a:ext>
                </a:extLst>
              </a:tr>
              <a:tr h="257175">
                <a:tc>
                  <a:txBody>
                    <a:bodyPr/>
                    <a:lstStyle/>
                    <a:p>
                      <a:pPr algn="l" rtl="0" fontAlgn="ctr"/>
                      <a:r>
                        <a:rPr lang="da-DK" sz="1600" b="1" i="0" u="none" strike="noStrike">
                          <a:solidFill>
                            <a:srgbClr val="FFFFFF"/>
                          </a:solidFill>
                          <a:effectLst/>
                          <a:latin typeface="Arial" panose="020B0604020202020204" pitchFamily="34" charset="0"/>
                        </a:rPr>
                        <a:t>Couplers and adaptors: </a:t>
                      </a:r>
                    </a:p>
                  </a:txBody>
                  <a:tcPr marL="72000" marR="9525" marT="9525"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tc>
                  <a:txBody>
                    <a:bodyPr/>
                    <a:lstStyle/>
                    <a:p>
                      <a:pPr algn="l" rtl="0" fontAlgn="ctr"/>
                      <a:endParaRPr lang="da-DK" sz="1600" b="1" i="0" u="none" strike="noStrike" dirty="0">
                        <a:solidFill>
                          <a:srgbClr val="FFFFFF"/>
                        </a:solidFill>
                        <a:effectLst/>
                        <a:latin typeface="Arial" panose="020B0604020202020204" pitchFamily="34" charset="0"/>
                      </a:endParaRPr>
                    </a:p>
                  </a:txBody>
                  <a:tcPr marL="72000" marR="9525" marT="9525"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solidFill>
                  </a:tcPr>
                </a:tc>
                <a:tc>
                  <a:txBody>
                    <a:bodyPr/>
                    <a:lstStyle/>
                    <a:p>
                      <a:pPr algn="l" rtl="0" fontAlgn="ctr"/>
                      <a:r>
                        <a:rPr lang="da-DK" sz="1600" b="1" i="0" u="none" strike="noStrike" dirty="0" err="1">
                          <a:solidFill>
                            <a:srgbClr val="FFFFFF"/>
                          </a:solidFill>
                          <a:effectLst/>
                          <a:latin typeface="Arial" panose="020B0604020202020204" pitchFamily="34" charset="0"/>
                        </a:rPr>
                        <a:t>Miscellaneous</a:t>
                      </a:r>
                      <a:r>
                        <a:rPr lang="da-DK" sz="1600" b="1" i="0" u="none" strike="noStrike" dirty="0">
                          <a:solidFill>
                            <a:srgbClr val="FFFFFF"/>
                          </a:solidFill>
                          <a:effectLst/>
                          <a:latin typeface="Arial" panose="020B0604020202020204" pitchFamily="34" charset="0"/>
                        </a:rPr>
                        <a:t>:</a:t>
                      </a:r>
                    </a:p>
                  </a:txBody>
                  <a:tcPr marL="72000" marR="9525" marT="9525"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1533629480"/>
                  </a:ext>
                </a:extLst>
              </a:tr>
              <a:tr h="247650">
                <a:tc>
                  <a:txBody>
                    <a:bodyPr/>
                    <a:lstStyle/>
                    <a:p>
                      <a:pPr algn="l" rtl="0" fontAlgn="ctr"/>
                      <a:r>
                        <a:rPr lang="da-DK" sz="1600" b="0" i="0" u="none" strike="noStrike">
                          <a:solidFill>
                            <a:srgbClr val="000000"/>
                          </a:solidFill>
                          <a:effectLst/>
                          <a:latin typeface="Arial" panose="020B0604020202020204" pitchFamily="34" charset="0"/>
                        </a:rPr>
                        <a:t>• 0.4cc coupler</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Coupler</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seal</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wax</a:t>
                      </a: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606516002"/>
                  </a:ext>
                </a:extLst>
              </a:tr>
              <a:tr h="247650">
                <a:tc>
                  <a:txBody>
                    <a:bodyPr/>
                    <a:lstStyle/>
                    <a:p>
                      <a:pPr algn="l" rtl="0" fontAlgn="ctr"/>
                      <a:r>
                        <a:rPr lang="da-DK" sz="1600" b="0" i="0" u="none" strike="noStrike">
                          <a:solidFill>
                            <a:srgbClr val="000000"/>
                          </a:solidFill>
                          <a:effectLst/>
                          <a:latin typeface="Arial" panose="020B0604020202020204" pitchFamily="34" charset="0"/>
                        </a:rPr>
                        <a:t>• 2.0cc coupler</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Ear</a:t>
                      </a:r>
                      <a:r>
                        <a:rPr lang="da-DK" sz="1600" b="0" i="0" u="none" strike="noStrike" dirty="0">
                          <a:solidFill>
                            <a:srgbClr val="000000"/>
                          </a:solidFill>
                          <a:effectLst/>
                          <a:latin typeface="Arial" panose="020B0604020202020204" pitchFamily="34" charset="0"/>
                        </a:rPr>
                        <a:t> simulator</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950672542"/>
                  </a:ext>
                </a:extLst>
              </a:tr>
              <a:tr h="247650">
                <a:tc>
                  <a:txBody>
                    <a:bodyPr/>
                    <a:lstStyle/>
                    <a:p>
                      <a:pPr algn="l" rtl="0" fontAlgn="ctr"/>
                      <a:r>
                        <a:rPr lang="en-US" sz="1600" b="0" i="0" u="none" strike="noStrike">
                          <a:solidFill>
                            <a:srgbClr val="000000"/>
                          </a:solidFill>
                          <a:effectLst/>
                          <a:latin typeface="Arial" panose="020B0604020202020204" pitchFamily="34" charset="0"/>
                        </a:rPr>
                        <a:t>ITE, BTE and Body adaptors </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OtoAccess</a:t>
                      </a:r>
                      <a:r>
                        <a:rPr lang="da-DK" sz="1600" b="0" i="0" u="none" strike="noStrike" baseline="30000" dirty="0">
                          <a:solidFill>
                            <a:srgbClr val="000000"/>
                          </a:solidFill>
                          <a:effectLst/>
                          <a:latin typeface="Arial" panose="020B0604020202020204" pitchFamily="34" charset="0"/>
                        </a:rPr>
                        <a:t>®</a:t>
                      </a:r>
                      <a:r>
                        <a:rPr lang="da-DK" sz="1600" b="0" i="0" u="none" strike="noStrike" dirty="0">
                          <a:solidFill>
                            <a:srgbClr val="000000"/>
                          </a:solidFill>
                          <a:effectLst/>
                          <a:latin typeface="Arial" panose="020B0604020202020204" pitchFamily="34" charset="0"/>
                        </a:rPr>
                        <a:t> database</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099754671"/>
                  </a:ext>
                </a:extLst>
              </a:tr>
              <a:tr h="247650">
                <a:tc>
                  <a:txBody>
                    <a:bodyPr/>
                    <a:lstStyle/>
                    <a:p>
                      <a:pPr algn="l" rtl="0" fontAlgn="ctr"/>
                      <a:r>
                        <a:rPr lang="da-DK" sz="1600" b="0" i="0" u="none" strike="noStrike">
                          <a:solidFill>
                            <a:srgbClr val="000000"/>
                          </a:solidFill>
                          <a:effectLst/>
                          <a:latin typeface="Arial" panose="020B0604020202020204" pitchFamily="34" charset="0"/>
                        </a:rPr>
                        <a:t> </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endParaRPr lang="da-DK" sz="1600" b="0" i="0" u="none" strike="noStrike" dirty="0">
                        <a:solidFill>
                          <a:srgbClr val="000000"/>
                        </a:solidFill>
                        <a:effectLst/>
                        <a:latin typeface="Arial" panose="020B0604020202020204" pitchFamily="34" charset="0"/>
                      </a:endParaRP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Battery</a:t>
                      </a:r>
                      <a:r>
                        <a:rPr lang="da-DK" sz="1600" b="0" i="0" u="none" strike="noStrike" dirty="0">
                          <a:solidFill>
                            <a:srgbClr val="000000"/>
                          </a:solidFill>
                          <a:effectLst/>
                          <a:latin typeface="Arial" panose="020B0604020202020204" pitchFamily="34" charset="0"/>
                        </a:rPr>
                        <a:t> adapters </a:t>
                      </a:r>
                    </a:p>
                  </a:txBody>
                  <a:tcPr marL="72000"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697012564"/>
                  </a:ext>
                </a:extLst>
              </a:tr>
            </a:tbl>
          </a:graphicData>
        </a:graphic>
      </p:graphicFrame>
    </p:spTree>
    <p:extLst>
      <p:ext uri="{BB962C8B-B14F-4D97-AF65-F5344CB8AC3E}">
        <p14:creationId xmlns:p14="http://schemas.microsoft.com/office/powerpoint/2010/main" val="25057752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511D9-0391-4F0C-A874-519BCE7C39C4}"/>
              </a:ext>
            </a:extLst>
          </p:cNvPr>
          <p:cNvSpPr>
            <a:spLocks noGrp="1"/>
          </p:cNvSpPr>
          <p:nvPr>
            <p:ph type="title"/>
          </p:nvPr>
        </p:nvSpPr>
        <p:spPr/>
        <p:txBody>
          <a:bodyPr anchor="t" anchorCtr="0">
            <a:normAutofit/>
          </a:bodyPr>
          <a:lstStyle/>
          <a:p>
            <a:r>
              <a:rPr lang="da-DK" sz="3200" dirty="0"/>
              <a:t>Real-</a:t>
            </a:r>
            <a:r>
              <a:rPr lang="da-DK" sz="3200" dirty="0" err="1"/>
              <a:t>ear</a:t>
            </a:r>
            <a:r>
              <a:rPr lang="da-DK" sz="3200" dirty="0"/>
              <a:t> </a:t>
            </a:r>
            <a:r>
              <a:rPr lang="da-DK" sz="3200" dirty="0" err="1"/>
              <a:t>mesurement</a:t>
            </a:r>
            <a:r>
              <a:rPr lang="da-DK" sz="3200" dirty="0"/>
              <a:t> REM440 </a:t>
            </a:r>
          </a:p>
        </p:txBody>
      </p:sp>
      <p:pic>
        <p:nvPicPr>
          <p:cNvPr id="9" name="Picture 8">
            <a:extLst>
              <a:ext uri="{FF2B5EF4-FFF2-40B4-BE49-F238E27FC236}">
                <a16:creationId xmlns:a16="http://schemas.microsoft.com/office/drawing/2014/main" id="{A8A469F6-7701-4CF2-9715-42F35AAAAE2D}"/>
              </a:ext>
            </a:extLst>
          </p:cNvPr>
          <p:cNvPicPr preferRelativeResize="0">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965" y="1326937"/>
            <a:ext cx="2738431" cy="1692990"/>
          </a:xfrm>
          <a:prstGeom prst="rect">
            <a:avLst/>
          </a:prstGeom>
        </p:spPr>
      </p:pic>
      <p:pic>
        <p:nvPicPr>
          <p:cNvPr id="8" name="Picture 7">
            <a:extLst>
              <a:ext uri="{FF2B5EF4-FFF2-40B4-BE49-F238E27FC236}">
                <a16:creationId xmlns:a16="http://schemas.microsoft.com/office/drawing/2014/main" id="{2C25777A-009D-4A3A-A195-7730DCD1D65A}"/>
              </a:ext>
            </a:extLst>
          </p:cNvPr>
          <p:cNvPicPr preferRelativeResize="0">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54479" y="2577550"/>
            <a:ext cx="4614444" cy="2115914"/>
          </a:xfrm>
          <a:prstGeom prst="rect">
            <a:avLst/>
          </a:prstGeom>
        </p:spPr>
      </p:pic>
      <p:graphicFrame>
        <p:nvGraphicFramePr>
          <p:cNvPr id="10" name="Table 9">
            <a:extLst>
              <a:ext uri="{FF2B5EF4-FFF2-40B4-BE49-F238E27FC236}">
                <a16:creationId xmlns:a16="http://schemas.microsoft.com/office/drawing/2014/main" id="{930C9724-07F2-4FD2-8E89-57BF1DB856B6}"/>
              </a:ext>
            </a:extLst>
          </p:cNvPr>
          <p:cNvGraphicFramePr>
            <a:graphicFrameLocks noGrp="1"/>
          </p:cNvGraphicFramePr>
          <p:nvPr>
            <p:extLst>
              <p:ext uri="{D42A27DB-BD31-4B8C-83A1-F6EECF244321}">
                <p14:modId xmlns:p14="http://schemas.microsoft.com/office/powerpoint/2010/main" val="3538093415"/>
              </p:ext>
            </p:extLst>
          </p:nvPr>
        </p:nvGraphicFramePr>
        <p:xfrm>
          <a:off x="2260064" y="4768414"/>
          <a:ext cx="4068364" cy="674790"/>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674790">
                <a:tc>
                  <a:txBody>
                    <a:bodyPr/>
                    <a:lstStyle/>
                    <a:p>
                      <a:pPr marL="0" indent="0" algn="ctr">
                        <a:buFont typeface="Arial" panose="020B0604020202020204" pitchFamily="34" charset="0"/>
                        <a:buNone/>
                      </a:pPr>
                      <a:r>
                        <a:rPr lang="en-US" sz="1800" noProof="0" dirty="0">
                          <a:latin typeface="Arial" panose="020B0604020202020204" pitchFamily="34" charset="0"/>
                          <a:cs typeface="Arial" panose="020B0604020202020204" pitchFamily="34" charset="0"/>
                        </a:rPr>
                        <a:t>IMH65 </a:t>
                      </a:r>
                      <a:r>
                        <a:rPr lang="en-US" sz="1800" noProof="0" dirty="0" err="1">
                          <a:latin typeface="Arial" panose="020B0604020202020204" pitchFamily="34" charset="0"/>
                          <a:cs typeface="Arial" panose="020B0604020202020204" pitchFamily="34" charset="0"/>
                        </a:rPr>
                        <a:t>insitu</a:t>
                      </a:r>
                      <a:r>
                        <a:rPr lang="en-US" sz="1800" noProof="0" dirty="0">
                          <a:latin typeface="Arial" panose="020B0604020202020204" pitchFamily="34" charset="0"/>
                          <a:cs typeface="Arial" panose="020B0604020202020204" pitchFamily="34" charset="0"/>
                        </a:rPr>
                        <a:t> headset kit</a:t>
                      </a:r>
                    </a:p>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8515010</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pic>
        <p:nvPicPr>
          <p:cNvPr id="11" name="Picture 10">
            <a:extLst>
              <a:ext uri="{FF2B5EF4-FFF2-40B4-BE49-F238E27FC236}">
                <a16:creationId xmlns:a16="http://schemas.microsoft.com/office/drawing/2014/main" id="{8B57D1CF-0B3D-4E43-BAF1-A498258BD848}"/>
              </a:ext>
            </a:extLst>
          </p:cNvPr>
          <p:cNvPicPr preferRelativeResize="0">
            <a:picLocks noChangeAspect="1"/>
          </p:cNvPicPr>
          <p:nvPr/>
        </p:nvPicPr>
        <p:blipFill>
          <a:blip r:embed="rId4">
            <a:extLst>
              <a:ext uri="{28A0092B-C50C-407E-A947-70E740481C1C}">
                <a14:useLocalDpi xmlns:a14="http://schemas.microsoft.com/office/drawing/2010/main" val="0"/>
              </a:ext>
            </a:extLst>
          </a:blip>
          <a:stretch>
            <a:fillRect/>
          </a:stretch>
        </p:blipFill>
        <p:spPr>
          <a:xfrm>
            <a:off x="8214645" y="2077520"/>
            <a:ext cx="3569368" cy="1248852"/>
          </a:xfrm>
          <a:prstGeom prst="rect">
            <a:avLst/>
          </a:prstGeom>
        </p:spPr>
      </p:pic>
      <p:graphicFrame>
        <p:nvGraphicFramePr>
          <p:cNvPr id="12" name="Table 11">
            <a:extLst>
              <a:ext uri="{FF2B5EF4-FFF2-40B4-BE49-F238E27FC236}">
                <a16:creationId xmlns:a16="http://schemas.microsoft.com/office/drawing/2014/main" id="{65E93AFD-AA7B-4E92-B484-B2E1C9517AC5}"/>
              </a:ext>
            </a:extLst>
          </p:cNvPr>
          <p:cNvGraphicFramePr>
            <a:graphicFrameLocks noGrp="1"/>
          </p:cNvGraphicFramePr>
          <p:nvPr>
            <p:extLst>
              <p:ext uri="{D42A27DB-BD31-4B8C-83A1-F6EECF244321}">
                <p14:modId xmlns:p14="http://schemas.microsoft.com/office/powerpoint/2010/main" val="405154854"/>
              </p:ext>
            </p:extLst>
          </p:nvPr>
        </p:nvGraphicFramePr>
        <p:xfrm>
          <a:off x="7965147" y="3550279"/>
          <a:ext cx="4068364" cy="674790"/>
        </p:xfrm>
        <a:graphic>
          <a:graphicData uri="http://schemas.openxmlformats.org/drawingml/2006/table">
            <a:tbl>
              <a:tblPr firstRow="1" bandRow="1">
                <a:tableStyleId>{5940675A-B579-460E-94D1-54222C63F5DA}</a:tableStyleId>
              </a:tblPr>
              <a:tblGrid>
                <a:gridCol w="4068364">
                  <a:extLst>
                    <a:ext uri="{9D8B030D-6E8A-4147-A177-3AD203B41FA5}">
                      <a16:colId xmlns:a16="http://schemas.microsoft.com/office/drawing/2014/main" val="2287916399"/>
                    </a:ext>
                  </a:extLst>
                </a:gridCol>
              </a:tblGrid>
              <a:tr h="674790">
                <a:tc>
                  <a:txBody>
                    <a:bodyPr/>
                    <a:lstStyle/>
                    <a:p>
                      <a:pPr marL="0" indent="0" algn="ctr">
                        <a:buFont typeface="Arial" panose="020B0604020202020204" pitchFamily="34" charset="0"/>
                        <a:buNone/>
                      </a:pPr>
                      <a:r>
                        <a:rPr lang="en-US" sz="1800" noProof="0" dirty="0">
                          <a:latin typeface="Arial" panose="020B0604020202020204" pitchFamily="34" charset="0"/>
                          <a:cs typeface="Arial" panose="020B0604020202020204" pitchFamily="34" charset="0"/>
                        </a:rPr>
                        <a:t>SPL60 probe kit</a:t>
                      </a:r>
                    </a:p>
                    <a:p>
                      <a:pPr marL="0" indent="0" algn="ctr">
                        <a:buFont typeface="Arial" panose="020B0604020202020204" pitchFamily="34" charset="0"/>
                        <a:buNone/>
                      </a:pPr>
                      <a:r>
                        <a:rPr lang="en-US" sz="1600" noProof="0" dirty="0">
                          <a:latin typeface="Arial" panose="020B0604020202020204" pitchFamily="34" charset="0"/>
                          <a:cs typeface="Arial" panose="020B0604020202020204" pitchFamily="34" charset="0"/>
                        </a:rPr>
                        <a:t>8011379</a:t>
                      </a:r>
                    </a:p>
                  </a:txBody>
                  <a:tcPr marL="68580" marR="68580" marT="34290" marB="3429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72431409"/>
                  </a:ext>
                </a:extLst>
              </a:tr>
            </a:tbl>
          </a:graphicData>
        </a:graphic>
      </p:graphicFrame>
    </p:spTree>
    <p:extLst>
      <p:ext uri="{BB962C8B-B14F-4D97-AF65-F5344CB8AC3E}">
        <p14:creationId xmlns:p14="http://schemas.microsoft.com/office/powerpoint/2010/main" val="24492272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A63C98AE-A780-5748-A023-60C0A2D1BEA7}"/>
              </a:ext>
            </a:extLst>
          </p:cNvPr>
          <p:cNvSpPr/>
          <p:nvPr/>
        </p:nvSpPr>
        <p:spPr>
          <a:xfrm>
            <a:off x="0" y="0"/>
            <a:ext cx="12192000" cy="54791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41E714FA-458B-4A7B-9F18-6BFE65DCED82}"/>
              </a:ext>
            </a:extLst>
          </p:cNvPr>
          <p:cNvSpPr>
            <a:spLocks noGrp="1"/>
          </p:cNvSpPr>
          <p:nvPr>
            <p:ph type="title"/>
          </p:nvPr>
        </p:nvSpPr>
        <p:spPr/>
        <p:txBody>
          <a:bodyPr anchor="t" anchorCtr="0">
            <a:normAutofit/>
          </a:bodyPr>
          <a:lstStyle/>
          <a:p>
            <a:r>
              <a:rPr lang="da-DK" sz="3200" dirty="0" err="1"/>
              <a:t>Hearing</a:t>
            </a:r>
            <a:r>
              <a:rPr lang="da-DK" sz="3200" dirty="0"/>
              <a:t> instrument </a:t>
            </a:r>
            <a:r>
              <a:rPr lang="da-DK" sz="3200" dirty="0" err="1"/>
              <a:t>testing</a:t>
            </a:r>
            <a:r>
              <a:rPr lang="da-DK" sz="3200" dirty="0"/>
              <a:t> HIT440</a:t>
            </a:r>
          </a:p>
        </p:txBody>
      </p:sp>
      <p:graphicFrame>
        <p:nvGraphicFramePr>
          <p:cNvPr id="5" name="Content Placeholder 4">
            <a:extLst>
              <a:ext uri="{FF2B5EF4-FFF2-40B4-BE49-F238E27FC236}">
                <a16:creationId xmlns:a16="http://schemas.microsoft.com/office/drawing/2014/main" id="{8C3D5C4C-B59E-44A0-BBDE-F744F4E80813}"/>
              </a:ext>
            </a:extLst>
          </p:cNvPr>
          <p:cNvGraphicFramePr>
            <a:graphicFrameLocks noGrp="1"/>
          </p:cNvGraphicFramePr>
          <p:nvPr>
            <p:ph idx="1"/>
            <p:extLst>
              <p:ext uri="{D42A27DB-BD31-4B8C-83A1-F6EECF244321}">
                <p14:modId xmlns:p14="http://schemas.microsoft.com/office/powerpoint/2010/main" val="505731469"/>
              </p:ext>
            </p:extLst>
          </p:nvPr>
        </p:nvGraphicFramePr>
        <p:xfrm>
          <a:off x="2674562" y="1001736"/>
          <a:ext cx="2679030" cy="4260502"/>
        </p:xfrm>
        <a:graphic>
          <a:graphicData uri="http://schemas.openxmlformats.org/drawingml/2006/table">
            <a:tbl>
              <a:tblPr/>
              <a:tblGrid>
                <a:gridCol w="2679030">
                  <a:extLst>
                    <a:ext uri="{9D8B030D-6E8A-4147-A177-3AD203B41FA5}">
                      <a16:colId xmlns:a16="http://schemas.microsoft.com/office/drawing/2014/main" val="1162122792"/>
                    </a:ext>
                  </a:extLst>
                </a:gridCol>
              </a:tblGrid>
              <a:tr h="471832">
                <a:tc>
                  <a:txBody>
                    <a:bodyPr/>
                    <a:lstStyle/>
                    <a:p>
                      <a:pPr algn="ctr" rtl="0" fontAlgn="ctr"/>
                      <a:r>
                        <a:rPr lang="da-DK" sz="1600" b="1" i="0" u="none" strike="noStrike" dirty="0">
                          <a:solidFill>
                            <a:srgbClr val="FFFFFF"/>
                          </a:solidFill>
                          <a:effectLst/>
                          <a:latin typeface="Arial" panose="020B0604020202020204" pitchFamily="34" charset="0"/>
                        </a:rPr>
                        <a:t>HIT440</a:t>
                      </a:r>
                    </a:p>
                  </a:txBody>
                  <a:tcPr marL="8738" marR="8738" marT="8738" marB="0" anchor="ctr">
                    <a:lnL>
                      <a:noFill/>
                    </a:lnL>
                    <a:lnR>
                      <a:noFill/>
                    </a:lnR>
                    <a:lnT>
                      <a:noFill/>
                    </a:lnT>
                    <a:lnB>
                      <a:noFill/>
                    </a:lnB>
                    <a:solidFill>
                      <a:srgbClr val="3C5B56"/>
                    </a:solidFill>
                  </a:tcPr>
                </a:tc>
                <a:extLst>
                  <a:ext uri="{0D108BD9-81ED-4DB2-BD59-A6C34878D82A}">
                    <a16:rowId xmlns:a16="http://schemas.microsoft.com/office/drawing/2014/main" val="3514288613"/>
                  </a:ext>
                </a:extLst>
              </a:tr>
              <a:tr h="235916">
                <a:tc>
                  <a:txBody>
                    <a:bodyPr/>
                    <a:lstStyle/>
                    <a:p>
                      <a:pPr algn="ctr" rtl="0" fontAlgn="ctr"/>
                      <a:r>
                        <a:rPr lang="da-DK" sz="1600" b="1" i="0" u="none" strike="noStrike">
                          <a:solidFill>
                            <a:srgbClr val="000000"/>
                          </a:solidFill>
                          <a:effectLst/>
                          <a:latin typeface="Arial" panose="020B0604020202020204" pitchFamily="34" charset="0"/>
                        </a:rPr>
                        <a:t>Included parts:</a:t>
                      </a:r>
                    </a:p>
                  </a:txBody>
                  <a:tcPr marL="8738" marR="8738" marT="8738" marB="0" anchor="ctr">
                    <a:lnL>
                      <a:noFill/>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10990070"/>
                  </a:ext>
                </a:extLst>
              </a:tr>
              <a:tr h="235916">
                <a:tc>
                  <a:txBody>
                    <a:bodyPr/>
                    <a:lstStyle/>
                    <a:p>
                      <a:pPr algn="l" rtl="0" fontAlgn="ctr"/>
                      <a:r>
                        <a:rPr lang="da-DK" sz="1600" b="1" i="0" u="none" strike="noStrike" dirty="0" err="1">
                          <a:solidFill>
                            <a:srgbClr val="FFFFFF"/>
                          </a:solidFill>
                          <a:effectLst/>
                          <a:latin typeface="Arial" panose="020B0604020202020204" pitchFamily="34" charset="0"/>
                        </a:rPr>
                        <a:t>Microphones</a:t>
                      </a:r>
                      <a:r>
                        <a:rPr lang="da-DK" sz="1600" b="1" i="0" u="none" strike="noStrike" dirty="0">
                          <a:solidFill>
                            <a:srgbClr val="FFFFFF"/>
                          </a:solidFill>
                          <a:effectLst/>
                          <a:latin typeface="Arial" panose="020B0604020202020204" pitchFamily="34" charset="0"/>
                        </a:rPr>
                        <a:t>: </a:t>
                      </a:r>
                    </a:p>
                  </a:txBody>
                  <a:tcPr marL="72000" marR="8738" marT="8738"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220764794"/>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½" </a:t>
                      </a:r>
                      <a:r>
                        <a:rPr lang="da-DK" sz="1600" b="0" i="0" u="none" strike="noStrike" dirty="0" err="1">
                          <a:solidFill>
                            <a:srgbClr val="000000"/>
                          </a:solidFill>
                          <a:effectLst/>
                          <a:latin typeface="Arial" panose="020B0604020202020204" pitchFamily="34" charset="0"/>
                        </a:rPr>
                        <a:t>microphone</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309689633"/>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Reference </a:t>
                      </a:r>
                      <a:r>
                        <a:rPr lang="da-DK" sz="1600" b="0" i="0" u="none" strike="noStrike" dirty="0" err="1">
                          <a:solidFill>
                            <a:srgbClr val="000000"/>
                          </a:solidFill>
                          <a:effectLst/>
                          <a:latin typeface="Arial" panose="020B0604020202020204" pitchFamily="34" charset="0"/>
                        </a:rPr>
                        <a:t>microphone</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64446235"/>
                  </a:ext>
                </a:extLst>
              </a:tr>
              <a:tr h="235916">
                <a:tc>
                  <a:txBody>
                    <a:bodyPr/>
                    <a:lstStyle/>
                    <a:p>
                      <a:pPr algn="l" rtl="0" fontAlgn="ctr"/>
                      <a:r>
                        <a:rPr lang="da-DK" sz="1600" b="1" i="0" u="none" strike="noStrike" dirty="0" err="1">
                          <a:solidFill>
                            <a:srgbClr val="FFFFFF"/>
                          </a:solidFill>
                          <a:effectLst/>
                          <a:latin typeface="Arial" panose="020B0604020202020204" pitchFamily="34" charset="0"/>
                        </a:rPr>
                        <a:t>Couplers</a:t>
                      </a:r>
                      <a:r>
                        <a:rPr lang="da-DK" sz="1600" b="1" i="0" u="none" strike="noStrike" dirty="0">
                          <a:solidFill>
                            <a:srgbClr val="FFFFFF"/>
                          </a:solidFill>
                          <a:effectLst/>
                          <a:latin typeface="Arial" panose="020B0604020202020204" pitchFamily="34" charset="0"/>
                        </a:rPr>
                        <a:t> and </a:t>
                      </a:r>
                      <a:r>
                        <a:rPr lang="da-DK" sz="1600" b="1" i="0" u="none" strike="noStrike" dirty="0" err="1">
                          <a:solidFill>
                            <a:srgbClr val="FFFFFF"/>
                          </a:solidFill>
                          <a:effectLst/>
                          <a:latin typeface="Arial" panose="020B0604020202020204" pitchFamily="34" charset="0"/>
                        </a:rPr>
                        <a:t>adaptors</a:t>
                      </a:r>
                      <a:r>
                        <a:rPr lang="da-DK" sz="1600" b="1" i="0" u="none" strike="noStrike" dirty="0">
                          <a:solidFill>
                            <a:srgbClr val="FFFFFF"/>
                          </a:solidFill>
                          <a:effectLst/>
                          <a:latin typeface="Arial" panose="020B0604020202020204" pitchFamily="34" charset="0"/>
                        </a:rPr>
                        <a:t>: </a:t>
                      </a:r>
                    </a:p>
                  </a:txBody>
                  <a:tcPr marL="72000" marR="8738" marT="8738"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1470528721"/>
                  </a:ext>
                </a:extLst>
              </a:tr>
              <a:tr h="246164">
                <a:tc>
                  <a:txBody>
                    <a:bodyPr/>
                    <a:lstStyle/>
                    <a:p>
                      <a:pPr algn="l" rtl="0" fontAlgn="ctr"/>
                      <a:r>
                        <a:rPr lang="da-DK" sz="1600" b="0" i="0" u="none" strike="noStrike" dirty="0">
                          <a:solidFill>
                            <a:srgbClr val="000000"/>
                          </a:solidFill>
                          <a:effectLst/>
                          <a:latin typeface="Arial" panose="020B0604020202020204" pitchFamily="34" charset="0"/>
                        </a:rPr>
                        <a:t>• 0.4cc </a:t>
                      </a:r>
                      <a:r>
                        <a:rPr lang="da-DK" sz="1600" b="0" i="0" u="none" strike="noStrike" dirty="0" err="1">
                          <a:solidFill>
                            <a:srgbClr val="000000"/>
                          </a:solidFill>
                          <a:effectLst/>
                          <a:latin typeface="Arial" panose="020B0604020202020204" pitchFamily="34" charset="0"/>
                        </a:rPr>
                        <a:t>coupler</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515097339"/>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2.0cc </a:t>
                      </a:r>
                      <a:r>
                        <a:rPr lang="da-DK" sz="1600" b="0" i="0" u="none" strike="noStrike" dirty="0" err="1">
                          <a:solidFill>
                            <a:srgbClr val="000000"/>
                          </a:solidFill>
                          <a:effectLst/>
                          <a:latin typeface="Arial" panose="020B0604020202020204" pitchFamily="34" charset="0"/>
                        </a:rPr>
                        <a:t>coupler</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817755852"/>
                  </a:ext>
                </a:extLst>
              </a:tr>
              <a:tr h="227178">
                <a:tc>
                  <a:txBody>
                    <a:bodyPr/>
                    <a:lstStyle/>
                    <a:p>
                      <a:pPr algn="l" rtl="0" fontAlgn="ctr"/>
                      <a:r>
                        <a:rPr lang="en-US" sz="1600" b="0" i="0" u="none" strike="noStrike" dirty="0">
                          <a:solidFill>
                            <a:srgbClr val="000000"/>
                          </a:solidFill>
                          <a:effectLst/>
                          <a:latin typeface="Arial" panose="020B0604020202020204" pitchFamily="34" charset="0"/>
                        </a:rPr>
                        <a:t>ITE, BTE long, BTE Short </a:t>
                      </a: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138438880"/>
                  </a:ext>
                </a:extLst>
              </a:tr>
              <a:tr h="235916">
                <a:tc>
                  <a:txBody>
                    <a:bodyPr/>
                    <a:lstStyle/>
                    <a:p>
                      <a:pPr algn="l" rtl="0" fontAlgn="ctr"/>
                      <a:r>
                        <a:rPr lang="da-DK" sz="1600" b="1" i="0" u="none" strike="noStrike" dirty="0" err="1">
                          <a:solidFill>
                            <a:srgbClr val="FFFFFF"/>
                          </a:solidFill>
                          <a:effectLst/>
                          <a:latin typeface="Arial" panose="020B0604020202020204" pitchFamily="34" charset="0"/>
                        </a:rPr>
                        <a:t>Miscellaneous</a:t>
                      </a:r>
                      <a:r>
                        <a:rPr lang="da-DK" sz="1600" b="1" i="0" u="none" strike="noStrike" dirty="0">
                          <a:solidFill>
                            <a:srgbClr val="FFFFFF"/>
                          </a:solidFill>
                          <a:effectLst/>
                          <a:latin typeface="Arial" panose="020B0604020202020204" pitchFamily="34" charset="0"/>
                        </a:rPr>
                        <a:t>:</a:t>
                      </a:r>
                    </a:p>
                  </a:txBody>
                  <a:tcPr marL="72000" marR="8738" marT="8738"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1729360063"/>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Probe</a:t>
                      </a:r>
                      <a:r>
                        <a:rPr lang="da-DK" sz="1600" b="0" i="0" u="none" strike="noStrike" dirty="0">
                          <a:solidFill>
                            <a:srgbClr val="000000"/>
                          </a:solidFill>
                          <a:effectLst/>
                          <a:latin typeface="Arial" panose="020B0604020202020204" pitchFamily="34" charset="0"/>
                        </a:rPr>
                        <a:t> tubes, 50 </a:t>
                      </a:r>
                      <a:r>
                        <a:rPr lang="da-DK" sz="1600" b="0" i="0" u="none" strike="noStrike" dirty="0" err="1">
                          <a:solidFill>
                            <a:srgbClr val="000000"/>
                          </a:solidFill>
                          <a:effectLst/>
                          <a:latin typeface="Arial" panose="020B0604020202020204" pitchFamily="34" charset="0"/>
                        </a:rPr>
                        <a:t>pcs</a:t>
                      </a:r>
                      <a:r>
                        <a:rPr lang="da-DK" sz="1600" b="0" i="0" u="none" strike="noStrike" dirty="0">
                          <a:solidFill>
                            <a:srgbClr val="000000"/>
                          </a:solidFill>
                          <a:effectLst/>
                          <a:latin typeface="Arial" panose="020B0604020202020204" pitchFamily="34" charset="0"/>
                        </a:rPr>
                        <a:t>.</a:t>
                      </a:r>
                    </a:p>
                  </a:txBody>
                  <a:tcPr marL="72000" marR="8738" marT="8738"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105196219"/>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Standard USB </a:t>
                      </a:r>
                      <a:r>
                        <a:rPr lang="da-DK" sz="1600" b="0" i="0" u="none" strike="noStrike" dirty="0" err="1">
                          <a:solidFill>
                            <a:srgbClr val="000000"/>
                          </a:solidFill>
                          <a:effectLst/>
                          <a:latin typeface="Arial" panose="020B0604020202020204" pitchFamily="34" charset="0"/>
                        </a:rPr>
                        <a:t>cable</a:t>
                      </a:r>
                      <a:endParaRPr lang="da-DK" sz="1600" b="0" i="0" u="none" strike="noStrike" dirty="0">
                        <a:solidFill>
                          <a:srgbClr val="000000"/>
                        </a:solidFill>
                        <a:effectLst/>
                        <a:latin typeface="Arial" panose="020B0604020202020204" pitchFamily="34" charset="0"/>
                      </a:endParaRPr>
                    </a:p>
                  </a:txBody>
                  <a:tcPr marL="72000" marR="8738" marT="8738"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661807722"/>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Power </a:t>
                      </a:r>
                      <a:r>
                        <a:rPr lang="da-DK" sz="1600" b="0" i="0" u="none" strike="noStrike" dirty="0" err="1">
                          <a:solidFill>
                            <a:srgbClr val="000000"/>
                          </a:solidFill>
                          <a:effectLst/>
                          <a:latin typeface="Arial" panose="020B0604020202020204" pitchFamily="34" charset="0"/>
                        </a:rPr>
                        <a:t>supply</a:t>
                      </a:r>
                      <a:endParaRPr lang="da-DK" sz="1600" b="0" i="0" u="none" strike="noStrike" dirty="0">
                        <a:solidFill>
                          <a:srgbClr val="000000"/>
                        </a:solidFill>
                        <a:effectLst/>
                        <a:latin typeface="Arial" panose="020B0604020202020204" pitchFamily="34" charset="0"/>
                      </a:endParaRPr>
                    </a:p>
                  </a:txBody>
                  <a:tcPr marL="72000" marR="8738" marT="8738"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040828222"/>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Power </a:t>
                      </a:r>
                      <a:r>
                        <a:rPr lang="da-DK" sz="1600" b="0" i="0" u="none" strike="noStrike" dirty="0" err="1">
                          <a:solidFill>
                            <a:srgbClr val="000000"/>
                          </a:solidFill>
                          <a:effectLst/>
                          <a:latin typeface="Arial" panose="020B0604020202020204" pitchFamily="34" charset="0"/>
                        </a:rPr>
                        <a:t>cable</a:t>
                      </a:r>
                      <a:endParaRPr lang="da-DK" sz="1600" b="0" i="0" u="none" strike="noStrike" dirty="0">
                        <a:solidFill>
                          <a:srgbClr val="000000"/>
                        </a:solidFill>
                        <a:effectLst/>
                        <a:latin typeface="Arial" panose="020B0604020202020204" pitchFamily="34" charset="0"/>
                      </a:endParaRPr>
                    </a:p>
                  </a:txBody>
                  <a:tcPr marL="72000" marR="8738" marT="8738"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75090991"/>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Mouse </a:t>
                      </a:r>
                      <a:r>
                        <a:rPr lang="da-DK" sz="1600" b="0" i="0" u="none" strike="noStrike" dirty="0" err="1">
                          <a:solidFill>
                            <a:srgbClr val="000000"/>
                          </a:solidFill>
                          <a:effectLst/>
                          <a:latin typeface="Arial" panose="020B0604020202020204" pitchFamily="34" charset="0"/>
                        </a:rPr>
                        <a:t>pad</a:t>
                      </a:r>
                      <a:endParaRPr lang="da-DK" sz="1600" b="0" i="0" u="none" strike="noStrike" dirty="0">
                        <a:solidFill>
                          <a:srgbClr val="000000"/>
                        </a:solidFill>
                        <a:effectLst/>
                        <a:latin typeface="Arial" panose="020B0604020202020204" pitchFamily="34" charset="0"/>
                      </a:endParaRPr>
                    </a:p>
                  </a:txBody>
                  <a:tcPr marL="72000" marR="8738" marT="8738"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833522155"/>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Affinity</a:t>
                      </a:r>
                      <a:r>
                        <a:rPr lang="da-DK" sz="1600" b="0" i="0" u="none" strike="noStrike" dirty="0">
                          <a:solidFill>
                            <a:srgbClr val="000000"/>
                          </a:solidFill>
                          <a:effectLst/>
                          <a:latin typeface="Arial" panose="020B0604020202020204" pitchFamily="34" charset="0"/>
                        </a:rPr>
                        <a:t> suite Software</a:t>
                      </a:r>
                    </a:p>
                  </a:txBody>
                  <a:tcPr marL="72000" marR="8738" marT="8738" marB="0" anchor="ctr">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989242416"/>
                  </a:ext>
                </a:extLst>
              </a:tr>
            </a:tbl>
          </a:graphicData>
        </a:graphic>
      </p:graphicFrame>
      <p:graphicFrame>
        <p:nvGraphicFramePr>
          <p:cNvPr id="6" name="Table 5">
            <a:extLst>
              <a:ext uri="{FF2B5EF4-FFF2-40B4-BE49-F238E27FC236}">
                <a16:creationId xmlns:a16="http://schemas.microsoft.com/office/drawing/2014/main" id="{D5F58F61-DAB1-418A-BAA1-A50B584F186A}"/>
              </a:ext>
            </a:extLst>
          </p:cNvPr>
          <p:cNvGraphicFramePr>
            <a:graphicFrameLocks noGrp="1"/>
          </p:cNvGraphicFramePr>
          <p:nvPr>
            <p:extLst>
              <p:ext uri="{D42A27DB-BD31-4B8C-83A1-F6EECF244321}">
                <p14:modId xmlns:p14="http://schemas.microsoft.com/office/powerpoint/2010/main" val="1520131999"/>
              </p:ext>
            </p:extLst>
          </p:nvPr>
        </p:nvGraphicFramePr>
        <p:xfrm>
          <a:off x="6768429" y="998562"/>
          <a:ext cx="2842641" cy="4243026"/>
        </p:xfrm>
        <a:graphic>
          <a:graphicData uri="http://schemas.openxmlformats.org/drawingml/2006/table">
            <a:tbl>
              <a:tblPr/>
              <a:tblGrid>
                <a:gridCol w="2842641">
                  <a:extLst>
                    <a:ext uri="{9D8B030D-6E8A-4147-A177-3AD203B41FA5}">
                      <a16:colId xmlns:a16="http://schemas.microsoft.com/office/drawing/2014/main" val="814497884"/>
                    </a:ext>
                  </a:extLst>
                </a:gridCol>
              </a:tblGrid>
              <a:tr h="471832">
                <a:tc>
                  <a:txBody>
                    <a:bodyPr/>
                    <a:lstStyle/>
                    <a:p>
                      <a:pPr algn="ctr" rtl="0" fontAlgn="ctr"/>
                      <a:r>
                        <a:rPr lang="da-DK" sz="1600" b="1" i="0" u="none" strike="noStrike" dirty="0">
                          <a:solidFill>
                            <a:srgbClr val="FFFFFF"/>
                          </a:solidFill>
                          <a:effectLst/>
                          <a:latin typeface="Arial" panose="020B0604020202020204" pitchFamily="34" charset="0"/>
                        </a:rPr>
                        <a:t>HIT440</a:t>
                      </a:r>
                    </a:p>
                  </a:txBody>
                  <a:tcPr marL="8738" marR="8738" marT="8738" marB="0" anchor="ctr">
                    <a:lnL>
                      <a:noFill/>
                    </a:lnL>
                    <a:lnR>
                      <a:noFill/>
                    </a:lnR>
                    <a:lnT>
                      <a:noFill/>
                    </a:lnT>
                    <a:lnB>
                      <a:noFill/>
                    </a:lnB>
                    <a:solidFill>
                      <a:srgbClr val="3C5B56"/>
                    </a:solidFill>
                  </a:tcPr>
                </a:tc>
                <a:extLst>
                  <a:ext uri="{0D108BD9-81ED-4DB2-BD59-A6C34878D82A}">
                    <a16:rowId xmlns:a16="http://schemas.microsoft.com/office/drawing/2014/main" val="80602108"/>
                  </a:ext>
                </a:extLst>
              </a:tr>
              <a:tr h="235916">
                <a:tc>
                  <a:txBody>
                    <a:bodyPr/>
                    <a:lstStyle/>
                    <a:p>
                      <a:pPr algn="ctr" rtl="0" fontAlgn="ctr"/>
                      <a:r>
                        <a:rPr lang="da-DK" sz="1600" b="1" i="0" u="none" strike="noStrike" dirty="0" err="1">
                          <a:solidFill>
                            <a:srgbClr val="000000"/>
                          </a:solidFill>
                          <a:effectLst/>
                          <a:latin typeface="Arial" panose="020B0604020202020204" pitchFamily="34" charset="0"/>
                        </a:rPr>
                        <a:t>Optional</a:t>
                      </a:r>
                      <a:r>
                        <a:rPr lang="da-DK" sz="1600" b="1" i="0" u="none" strike="noStrike" dirty="0">
                          <a:solidFill>
                            <a:srgbClr val="000000"/>
                          </a:solidFill>
                          <a:effectLst/>
                          <a:latin typeface="Arial" panose="020B0604020202020204" pitchFamily="34" charset="0"/>
                        </a:rPr>
                        <a:t> parts:</a:t>
                      </a: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957001936"/>
                  </a:ext>
                </a:extLst>
              </a:tr>
              <a:tr h="235916">
                <a:tc>
                  <a:txBody>
                    <a:bodyPr/>
                    <a:lstStyle/>
                    <a:p>
                      <a:pPr algn="l" rtl="0" fontAlgn="ctr"/>
                      <a:r>
                        <a:rPr lang="da-DK" sz="1600" b="1" i="0" u="none" strike="noStrike" dirty="0" err="1">
                          <a:solidFill>
                            <a:srgbClr val="FFFFFF"/>
                          </a:solidFill>
                          <a:effectLst/>
                          <a:latin typeface="Arial" panose="020B0604020202020204" pitchFamily="34" charset="0"/>
                        </a:rPr>
                        <a:t>Miscellaneous</a:t>
                      </a:r>
                      <a:r>
                        <a:rPr lang="da-DK" sz="1600" b="1" i="0" u="none" strike="noStrike" dirty="0">
                          <a:solidFill>
                            <a:srgbClr val="FFFFFF"/>
                          </a:solidFill>
                          <a:effectLst/>
                          <a:latin typeface="Arial" panose="020B0604020202020204" pitchFamily="34" charset="0"/>
                        </a:rPr>
                        <a:t>:</a:t>
                      </a:r>
                    </a:p>
                  </a:txBody>
                  <a:tcPr marL="72000" marR="8738" marT="8738" marB="0" anchor="ctr">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C5B56"/>
                    </a:solidFill>
                  </a:tcPr>
                </a:tc>
                <a:extLst>
                  <a:ext uri="{0D108BD9-81ED-4DB2-BD59-A6C34878D82A}">
                    <a16:rowId xmlns:a16="http://schemas.microsoft.com/office/drawing/2014/main" val="3105104003"/>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Coupler</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seal</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wax</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264395338"/>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Ear</a:t>
                      </a:r>
                      <a:r>
                        <a:rPr lang="da-DK" sz="1600" b="0" i="0" u="none" strike="noStrike" dirty="0">
                          <a:solidFill>
                            <a:srgbClr val="000000"/>
                          </a:solidFill>
                          <a:effectLst/>
                          <a:latin typeface="Arial" panose="020B0604020202020204" pitchFamily="34" charset="0"/>
                        </a:rPr>
                        <a:t> simulator</a:t>
                      </a: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421544651"/>
                  </a:ext>
                </a:extLst>
              </a:tr>
              <a:tr h="235916">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OtoAccess</a:t>
                      </a:r>
                      <a:r>
                        <a:rPr lang="da-DK" sz="1600" b="0" i="0" u="none" strike="noStrike" baseline="30000" dirty="0">
                          <a:solidFill>
                            <a:srgbClr val="000000"/>
                          </a:solidFill>
                          <a:effectLst/>
                          <a:latin typeface="Arial" panose="020B0604020202020204" pitchFamily="34" charset="0"/>
                        </a:rPr>
                        <a:t>®</a:t>
                      </a:r>
                      <a:r>
                        <a:rPr lang="da-DK" sz="1600" b="0" i="0" u="none" strike="noStrike" dirty="0">
                          <a:solidFill>
                            <a:srgbClr val="000000"/>
                          </a:solidFill>
                          <a:effectLst/>
                          <a:latin typeface="Arial" panose="020B0604020202020204" pitchFamily="34" charset="0"/>
                        </a:rPr>
                        <a:t> database</a:t>
                      </a: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811995577"/>
                  </a:ext>
                </a:extLst>
              </a:tr>
              <a:tr h="664060">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Battery</a:t>
                      </a:r>
                      <a:r>
                        <a:rPr lang="da-DK" sz="1600" b="0" i="0" u="none" strike="noStrike" dirty="0">
                          <a:solidFill>
                            <a:srgbClr val="000000"/>
                          </a:solidFill>
                          <a:effectLst/>
                          <a:latin typeface="Arial" panose="020B0604020202020204" pitchFamily="34" charset="0"/>
                        </a:rPr>
                        <a:t> adapters  </a:t>
                      </a:r>
                      <a:br>
                        <a:rPr lang="da-DK" sz="1600" b="0" i="0" u="none" strike="noStrike" dirty="0">
                          <a:solidFill>
                            <a:srgbClr val="000000"/>
                          </a:solidFill>
                          <a:effectLst/>
                          <a:latin typeface="Arial" panose="020B0604020202020204" pitchFamily="34" charset="0"/>
                        </a:rPr>
                      </a:br>
                      <a:r>
                        <a:rPr lang="da-DK" sz="1600" b="0" i="0" u="none" strike="noStrike" dirty="0">
                          <a:solidFill>
                            <a:srgbClr val="000000"/>
                          </a:solidFill>
                          <a:effectLst/>
                          <a:latin typeface="Arial" panose="020B0604020202020204" pitchFamily="34" charset="0"/>
                        </a:rPr>
                        <a:t>  BAA675,BAA13, BAA312, </a:t>
                      </a:r>
                    </a:p>
                    <a:p>
                      <a:pPr algn="l" rtl="0" fontAlgn="ctr"/>
                      <a:r>
                        <a:rPr lang="da-DK" sz="1600" b="0" i="0" u="none" strike="noStrike" dirty="0">
                          <a:solidFill>
                            <a:srgbClr val="000000"/>
                          </a:solidFill>
                          <a:effectLst/>
                          <a:latin typeface="Arial" panose="020B0604020202020204" pitchFamily="34" charset="0"/>
                        </a:rPr>
                        <a:t>  BAA10,BAA5</a:t>
                      </a: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740076229"/>
                  </a:ext>
                </a:extLst>
              </a:tr>
              <a:tr h="247852">
                <a:tc>
                  <a:txBody>
                    <a:bodyPr/>
                    <a:lstStyle/>
                    <a:p>
                      <a:pPr algn="l" rtl="0" fontAlgn="ctr"/>
                      <a:r>
                        <a:rPr lang="da-DK" sz="1600" b="0" i="0" u="none" strike="noStrike" dirty="0">
                          <a:solidFill>
                            <a:srgbClr val="000000"/>
                          </a:solidFill>
                          <a:effectLst/>
                          <a:latin typeface="Arial" panose="020B0604020202020204" pitchFamily="34" charset="0"/>
                        </a:rPr>
                        <a:t>• SKS10 </a:t>
                      </a:r>
                      <a:r>
                        <a:rPr lang="da-DK" sz="1600" b="0" i="0" u="none" strike="noStrike" dirty="0" err="1">
                          <a:solidFill>
                            <a:srgbClr val="000000"/>
                          </a:solidFill>
                          <a:effectLst/>
                          <a:latin typeface="Arial" panose="020B0604020202020204" pitchFamily="34" charset="0"/>
                        </a:rPr>
                        <a:t>Skull</a:t>
                      </a:r>
                      <a:r>
                        <a:rPr lang="da-DK" sz="1600" b="0" i="0" u="none" strike="noStrike" dirty="0">
                          <a:solidFill>
                            <a:srgbClr val="000000"/>
                          </a:solidFill>
                          <a:effectLst/>
                          <a:latin typeface="Arial" panose="020B0604020202020204" pitchFamily="34" charset="0"/>
                        </a:rPr>
                        <a:t> Simulator </a:t>
                      </a: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864382773"/>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TMFS Tele </a:t>
                      </a:r>
                      <a:r>
                        <a:rPr lang="da-DK" sz="1600" b="0" i="0" u="none" strike="noStrike" dirty="0" err="1">
                          <a:solidFill>
                            <a:srgbClr val="000000"/>
                          </a:solidFill>
                          <a:effectLst/>
                          <a:latin typeface="Arial" panose="020B0604020202020204" pitchFamily="34" charset="0"/>
                        </a:rPr>
                        <a:t>coil</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765564008"/>
                  </a:ext>
                </a:extLst>
              </a:tr>
              <a:tr h="235916">
                <a:tc>
                  <a:txBody>
                    <a:bodyPr/>
                    <a:lstStyle/>
                    <a:p>
                      <a:pPr algn="l" rtl="0" fontAlgn="ct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body</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adaptor</a:t>
                      </a:r>
                      <a:endParaRPr lang="da-DK" sz="1600" b="0" i="0" u="none" strike="noStrike" dirty="0">
                        <a:solidFill>
                          <a:srgbClr val="000000"/>
                        </a:solidFill>
                        <a:effectLst/>
                        <a:latin typeface="Arial" panose="020B0604020202020204" pitchFamily="34" charset="0"/>
                      </a:endParaRPr>
                    </a:p>
                  </a:txBody>
                  <a:tcPr marL="72000"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861130361"/>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a:t>
                      </a:r>
                    </a:p>
                  </a:txBody>
                  <a:tcPr marL="78639"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640388407"/>
                  </a:ext>
                </a:extLst>
              </a:tr>
              <a:tr h="227178">
                <a:tc>
                  <a:txBody>
                    <a:bodyPr/>
                    <a:lstStyle/>
                    <a:p>
                      <a:pPr algn="l" rtl="0" fontAlgn="ctr"/>
                      <a:r>
                        <a:rPr lang="da-DK" sz="1600" b="0" i="0" u="none" strike="noStrike">
                          <a:solidFill>
                            <a:srgbClr val="000000"/>
                          </a:solidFill>
                          <a:effectLst/>
                          <a:latin typeface="Arial" panose="020B0604020202020204" pitchFamily="34" charset="0"/>
                        </a:rPr>
                        <a:t> </a:t>
                      </a:r>
                    </a:p>
                  </a:txBody>
                  <a:tcPr marL="78639" marR="8738" marT="8738" marB="0" anchor="ctr">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4099539259"/>
                  </a:ext>
                </a:extLst>
              </a:tr>
              <a:tr h="227178">
                <a:tc>
                  <a:txBody>
                    <a:bodyPr/>
                    <a:lstStyle/>
                    <a:p>
                      <a:pPr algn="l" rtl="0" fontAlgn="ctr"/>
                      <a:r>
                        <a:rPr lang="da-DK" sz="1600" b="0" i="0" u="none" strike="noStrike">
                          <a:solidFill>
                            <a:srgbClr val="000000"/>
                          </a:solidFill>
                          <a:effectLst/>
                          <a:latin typeface="Arial" panose="020B0604020202020204" pitchFamily="34" charset="0"/>
                        </a:rPr>
                        <a:t> </a:t>
                      </a:r>
                    </a:p>
                  </a:txBody>
                  <a:tcPr marL="78639" marR="8738" marT="8738" marB="0" anchor="ctr">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263930585"/>
                  </a:ext>
                </a:extLst>
              </a:tr>
              <a:tr h="227178">
                <a:tc>
                  <a:txBody>
                    <a:bodyPr/>
                    <a:lstStyle/>
                    <a:p>
                      <a:pPr algn="l" rtl="0" fontAlgn="ctr"/>
                      <a:r>
                        <a:rPr lang="da-DK" sz="1600" b="0" i="0" u="none" strike="noStrike" dirty="0">
                          <a:solidFill>
                            <a:srgbClr val="000000"/>
                          </a:solidFill>
                          <a:effectLst/>
                          <a:latin typeface="Arial" panose="020B0604020202020204" pitchFamily="34" charset="0"/>
                        </a:rPr>
                        <a:t> </a:t>
                      </a:r>
                    </a:p>
                  </a:txBody>
                  <a:tcPr marL="78639" marR="8738" marT="873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696623177"/>
                  </a:ext>
                </a:extLst>
              </a:tr>
            </a:tbl>
          </a:graphicData>
        </a:graphic>
      </p:graphicFrame>
    </p:spTree>
    <p:extLst>
      <p:ext uri="{BB962C8B-B14F-4D97-AF65-F5344CB8AC3E}">
        <p14:creationId xmlns:p14="http://schemas.microsoft.com/office/powerpoint/2010/main" val="40918232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6D09A5FE-4144-413F-A63F-6C4551E8C1DF}"/>
              </a:ext>
            </a:extLst>
          </p:cNvPr>
          <p:cNvSpPr>
            <a:spLocks noGrp="1"/>
          </p:cNvSpPr>
          <p:nvPr>
            <p:ph type="title"/>
          </p:nvPr>
        </p:nvSpPr>
        <p:spPr>
          <a:xfrm>
            <a:off x="397185" y="365125"/>
            <a:ext cx="10515600" cy="1325563"/>
          </a:xfrm>
        </p:spPr>
        <p:txBody>
          <a:bodyPr anchor="t" anchorCtr="0">
            <a:normAutofit/>
          </a:bodyPr>
          <a:lstStyle/>
          <a:p>
            <a:r>
              <a:rPr lang="da-DK" sz="3200" dirty="0" err="1"/>
              <a:t>Hearing</a:t>
            </a:r>
            <a:r>
              <a:rPr lang="da-DK" sz="3200" dirty="0"/>
              <a:t> instrument </a:t>
            </a:r>
            <a:r>
              <a:rPr lang="da-DK" sz="3200" dirty="0" err="1"/>
              <a:t>testing</a:t>
            </a:r>
            <a:r>
              <a:rPr lang="da-DK" sz="3200" dirty="0"/>
              <a:t> HIT440</a:t>
            </a:r>
          </a:p>
        </p:txBody>
      </p:sp>
      <p:pic>
        <p:nvPicPr>
          <p:cNvPr id="4" name="Picture 3">
            <a:extLst>
              <a:ext uri="{FF2B5EF4-FFF2-40B4-BE49-F238E27FC236}">
                <a16:creationId xmlns:a16="http://schemas.microsoft.com/office/drawing/2014/main" id="{29DD2267-DA48-40C4-A52B-C68EBDE86E31}"/>
              </a:ext>
            </a:extLst>
          </p:cNvPr>
          <p:cNvPicPr preferRelativeResize="0">
            <a:picLocks noChangeAspect="1"/>
          </p:cNvPicPr>
          <p:nvPr/>
        </p:nvPicPr>
        <p:blipFill rotWithShape="1">
          <a:blip r:embed="rId3">
            <a:extLst>
              <a:ext uri="{28A0092B-C50C-407E-A947-70E740481C1C}">
                <a14:useLocalDpi xmlns:a14="http://schemas.microsoft.com/office/drawing/2010/main" val="0"/>
              </a:ext>
            </a:extLst>
          </a:blip>
          <a:srcRect l="9601" r="25149"/>
          <a:stretch/>
        </p:blipFill>
        <p:spPr>
          <a:xfrm>
            <a:off x="3380676" y="1690688"/>
            <a:ext cx="5430648" cy="3930226"/>
          </a:xfrm>
          <a:prstGeom prst="rect">
            <a:avLst/>
          </a:prstGeom>
          <a:effectLst>
            <a:softEdge rad="279400"/>
          </a:effectLst>
        </p:spPr>
      </p:pic>
      <p:grpSp>
        <p:nvGrpSpPr>
          <p:cNvPr id="42" name="Group 41">
            <a:extLst>
              <a:ext uri="{FF2B5EF4-FFF2-40B4-BE49-F238E27FC236}">
                <a16:creationId xmlns:a16="http://schemas.microsoft.com/office/drawing/2014/main" id="{B9D0C664-2167-4F72-8DFB-111A06029743}"/>
              </a:ext>
            </a:extLst>
          </p:cNvPr>
          <p:cNvGrpSpPr/>
          <p:nvPr/>
        </p:nvGrpSpPr>
        <p:grpSpPr>
          <a:xfrm rot="16200000">
            <a:off x="3440591" y="1440942"/>
            <a:ext cx="281940" cy="3250691"/>
            <a:chOff x="5330862" y="251094"/>
            <a:chExt cx="281940" cy="3250692"/>
          </a:xfrm>
        </p:grpSpPr>
        <p:sp>
          <p:nvSpPr>
            <p:cNvPr id="43" name="Oval 42">
              <a:extLst>
                <a:ext uri="{FF2B5EF4-FFF2-40B4-BE49-F238E27FC236}">
                  <a16:creationId xmlns:a16="http://schemas.microsoft.com/office/drawing/2014/main" id="{12E689C8-306F-48D6-AF41-BCF6FAEC37FE}"/>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44" name="Straight Connector 43">
              <a:extLst>
                <a:ext uri="{FF2B5EF4-FFF2-40B4-BE49-F238E27FC236}">
                  <a16:creationId xmlns:a16="http://schemas.microsoft.com/office/drawing/2014/main" id="{7217CFB2-06D1-4A1B-B249-8E7481A1FF24}"/>
                </a:ext>
              </a:extLst>
            </p:cNvPr>
            <p:cNvCxnSpPr>
              <a:cxnSpLocks/>
            </p:cNvCxnSpPr>
            <p:nvPr/>
          </p:nvCxnSpPr>
          <p:spPr>
            <a:xfrm rot="5400000" flipH="1">
              <a:off x="3981741" y="1733565"/>
              <a:ext cx="2964941" cy="0"/>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52" name="TextBox 51">
            <a:extLst>
              <a:ext uri="{FF2B5EF4-FFF2-40B4-BE49-F238E27FC236}">
                <a16:creationId xmlns:a16="http://schemas.microsoft.com/office/drawing/2014/main" id="{CA3B9C12-70B8-4F47-A032-5B17B2412810}"/>
              </a:ext>
            </a:extLst>
          </p:cNvPr>
          <p:cNvSpPr txBox="1"/>
          <p:nvPr/>
        </p:nvSpPr>
        <p:spPr>
          <a:xfrm>
            <a:off x="600197" y="2883879"/>
            <a:ext cx="225148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0.4cc coupler</a:t>
            </a:r>
          </a:p>
        </p:txBody>
      </p:sp>
      <p:grpSp>
        <p:nvGrpSpPr>
          <p:cNvPr id="53" name="Group 52">
            <a:extLst>
              <a:ext uri="{FF2B5EF4-FFF2-40B4-BE49-F238E27FC236}">
                <a16:creationId xmlns:a16="http://schemas.microsoft.com/office/drawing/2014/main" id="{B088CF7F-E64E-4F0E-AC93-4BC3753C8C1F}"/>
              </a:ext>
            </a:extLst>
          </p:cNvPr>
          <p:cNvGrpSpPr/>
          <p:nvPr/>
        </p:nvGrpSpPr>
        <p:grpSpPr>
          <a:xfrm rot="16200000">
            <a:off x="3407990" y="4175969"/>
            <a:ext cx="281940" cy="1207101"/>
            <a:chOff x="5330862" y="2294684"/>
            <a:chExt cx="281940" cy="1207102"/>
          </a:xfrm>
        </p:grpSpPr>
        <p:sp>
          <p:nvSpPr>
            <p:cNvPr id="54" name="Oval 53">
              <a:extLst>
                <a:ext uri="{FF2B5EF4-FFF2-40B4-BE49-F238E27FC236}">
                  <a16:creationId xmlns:a16="http://schemas.microsoft.com/office/drawing/2014/main" id="{B552C813-7B3A-41E9-985E-45F6AA40501F}"/>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64" name="Straight Connector 63">
              <a:extLst>
                <a:ext uri="{FF2B5EF4-FFF2-40B4-BE49-F238E27FC236}">
                  <a16:creationId xmlns:a16="http://schemas.microsoft.com/office/drawing/2014/main" id="{D47089BA-B9E9-4602-94F8-CC8B5B3E2AB8}"/>
                </a:ext>
              </a:extLst>
            </p:cNvPr>
            <p:cNvCxnSpPr>
              <a:cxnSpLocks/>
            </p:cNvCxnSpPr>
            <p:nvPr/>
          </p:nvCxnSpPr>
          <p:spPr>
            <a:xfrm rot="5400000" flipH="1">
              <a:off x="5000833" y="2752657"/>
              <a:ext cx="921352" cy="5406"/>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65" name="TextBox 64">
            <a:extLst>
              <a:ext uri="{FF2B5EF4-FFF2-40B4-BE49-F238E27FC236}">
                <a16:creationId xmlns:a16="http://schemas.microsoft.com/office/drawing/2014/main" id="{80EFC6C7-FBA5-4B80-BA8E-08D6FA80D8C0}"/>
              </a:ext>
            </a:extLst>
          </p:cNvPr>
          <p:cNvSpPr txBox="1"/>
          <p:nvPr/>
        </p:nvSpPr>
        <p:spPr>
          <a:xfrm>
            <a:off x="600197" y="4578774"/>
            <a:ext cx="240982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Reference microphone</a:t>
            </a:r>
          </a:p>
        </p:txBody>
      </p:sp>
      <p:grpSp>
        <p:nvGrpSpPr>
          <p:cNvPr id="66" name="Group 65">
            <a:extLst>
              <a:ext uri="{FF2B5EF4-FFF2-40B4-BE49-F238E27FC236}">
                <a16:creationId xmlns:a16="http://schemas.microsoft.com/office/drawing/2014/main" id="{4F09F05A-CEF1-4371-B306-F8B954660A53}"/>
              </a:ext>
            </a:extLst>
          </p:cNvPr>
          <p:cNvGrpSpPr/>
          <p:nvPr/>
        </p:nvGrpSpPr>
        <p:grpSpPr>
          <a:xfrm rot="5400000">
            <a:off x="8085044" y="1680426"/>
            <a:ext cx="281940" cy="3162649"/>
            <a:chOff x="5330862" y="339136"/>
            <a:chExt cx="281940" cy="3162650"/>
          </a:xfrm>
        </p:grpSpPr>
        <p:sp>
          <p:nvSpPr>
            <p:cNvPr id="67" name="Oval 66">
              <a:extLst>
                <a:ext uri="{FF2B5EF4-FFF2-40B4-BE49-F238E27FC236}">
                  <a16:creationId xmlns:a16="http://schemas.microsoft.com/office/drawing/2014/main" id="{6EC73160-D0EC-450E-A73E-07998DB26E1C}"/>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68" name="Straight Connector 67">
              <a:extLst>
                <a:ext uri="{FF2B5EF4-FFF2-40B4-BE49-F238E27FC236}">
                  <a16:creationId xmlns:a16="http://schemas.microsoft.com/office/drawing/2014/main" id="{FC6C74E8-2A9C-4683-93DB-D5E6902F7529}"/>
                </a:ext>
              </a:extLst>
            </p:cNvPr>
            <p:cNvCxnSpPr>
              <a:cxnSpLocks/>
            </p:cNvCxnSpPr>
            <p:nvPr/>
          </p:nvCxnSpPr>
          <p:spPr>
            <a:xfrm rot="16200000">
              <a:off x="4029572" y="1773776"/>
              <a:ext cx="2876899" cy="7620"/>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69" name="TextBox 68">
            <a:extLst>
              <a:ext uri="{FF2B5EF4-FFF2-40B4-BE49-F238E27FC236}">
                <a16:creationId xmlns:a16="http://schemas.microsoft.com/office/drawing/2014/main" id="{AF342AC0-E9F2-47BD-94DF-2CDF2A8E8C2E}"/>
              </a:ext>
            </a:extLst>
          </p:cNvPr>
          <p:cNvSpPr txBox="1"/>
          <p:nvPr/>
        </p:nvSpPr>
        <p:spPr>
          <a:xfrm>
            <a:off x="9807338" y="3077084"/>
            <a:ext cx="188108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Short BTE adaptor</a:t>
            </a:r>
          </a:p>
        </p:txBody>
      </p:sp>
      <p:grpSp>
        <p:nvGrpSpPr>
          <p:cNvPr id="70" name="Group 69">
            <a:extLst>
              <a:ext uri="{FF2B5EF4-FFF2-40B4-BE49-F238E27FC236}">
                <a16:creationId xmlns:a16="http://schemas.microsoft.com/office/drawing/2014/main" id="{D7D5F909-83F6-4FEF-94F8-C03CF174941F}"/>
              </a:ext>
            </a:extLst>
          </p:cNvPr>
          <p:cNvGrpSpPr/>
          <p:nvPr/>
        </p:nvGrpSpPr>
        <p:grpSpPr>
          <a:xfrm rot="5400000">
            <a:off x="8555117" y="959654"/>
            <a:ext cx="281940" cy="2222502"/>
            <a:chOff x="5330862" y="1279283"/>
            <a:chExt cx="281940" cy="2222503"/>
          </a:xfrm>
        </p:grpSpPr>
        <p:sp>
          <p:nvSpPr>
            <p:cNvPr id="71" name="Oval 70">
              <a:extLst>
                <a:ext uri="{FF2B5EF4-FFF2-40B4-BE49-F238E27FC236}">
                  <a16:creationId xmlns:a16="http://schemas.microsoft.com/office/drawing/2014/main" id="{AF365B41-8B25-4AC1-982E-2390EC2E14BE}"/>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72" name="Straight Connector 71">
              <a:extLst>
                <a:ext uri="{FF2B5EF4-FFF2-40B4-BE49-F238E27FC236}">
                  <a16:creationId xmlns:a16="http://schemas.microsoft.com/office/drawing/2014/main" id="{518957FD-E778-4DCC-B278-E5AA98B2E02D}"/>
                </a:ext>
              </a:extLst>
            </p:cNvPr>
            <p:cNvCxnSpPr>
              <a:cxnSpLocks/>
              <a:endCxn id="74" idx="1"/>
            </p:cNvCxnSpPr>
            <p:nvPr/>
          </p:nvCxnSpPr>
          <p:spPr>
            <a:xfrm rot="16200000" flipV="1">
              <a:off x="4491951" y="2243775"/>
              <a:ext cx="1936752" cy="7768"/>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73" name="TextBox 72">
            <a:extLst>
              <a:ext uri="{FF2B5EF4-FFF2-40B4-BE49-F238E27FC236}">
                <a16:creationId xmlns:a16="http://schemas.microsoft.com/office/drawing/2014/main" id="{6231FBE4-A470-47EF-8517-D6D7A6622C6B}"/>
              </a:ext>
            </a:extLst>
          </p:cNvPr>
          <p:cNvSpPr txBox="1"/>
          <p:nvPr/>
        </p:nvSpPr>
        <p:spPr>
          <a:xfrm>
            <a:off x="9807338" y="3957819"/>
            <a:ext cx="2173706" cy="369332"/>
          </a:xfrm>
          <a:prstGeom prst="rect">
            <a:avLst/>
          </a:prstGeom>
          <a:noFill/>
        </p:spPr>
        <p:txBody>
          <a:bodyPr wrap="square" rtlCol="0">
            <a:spAutoFit/>
          </a:bodyPr>
          <a:lstStyle/>
          <a:p>
            <a:r>
              <a:rPr lang="en-GB" dirty="0"/>
              <a:t>Coupler microphone</a:t>
            </a:r>
          </a:p>
        </p:txBody>
      </p:sp>
      <p:sp>
        <p:nvSpPr>
          <p:cNvPr id="74" name="TextBox 73">
            <a:extLst>
              <a:ext uri="{FF2B5EF4-FFF2-40B4-BE49-F238E27FC236}">
                <a16:creationId xmlns:a16="http://schemas.microsoft.com/office/drawing/2014/main" id="{E4FB028A-DC36-4F54-B220-40A1DA048E76}"/>
              </a:ext>
            </a:extLst>
          </p:cNvPr>
          <p:cNvSpPr txBox="1"/>
          <p:nvPr/>
        </p:nvSpPr>
        <p:spPr>
          <a:xfrm>
            <a:off x="9807339" y="1886239"/>
            <a:ext cx="188108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Long BTE adaptor</a:t>
            </a:r>
          </a:p>
        </p:txBody>
      </p:sp>
      <p:grpSp>
        <p:nvGrpSpPr>
          <p:cNvPr id="75" name="Group 74">
            <a:extLst>
              <a:ext uri="{FF2B5EF4-FFF2-40B4-BE49-F238E27FC236}">
                <a16:creationId xmlns:a16="http://schemas.microsoft.com/office/drawing/2014/main" id="{9554B767-DEC3-4B4F-9F58-F75EEBA3419C}"/>
              </a:ext>
            </a:extLst>
          </p:cNvPr>
          <p:cNvGrpSpPr/>
          <p:nvPr/>
        </p:nvGrpSpPr>
        <p:grpSpPr>
          <a:xfrm rot="5400000">
            <a:off x="8045714" y="2526985"/>
            <a:ext cx="281940" cy="3241309"/>
            <a:chOff x="5330862" y="260475"/>
            <a:chExt cx="281940" cy="3241311"/>
          </a:xfrm>
        </p:grpSpPr>
        <p:sp>
          <p:nvSpPr>
            <p:cNvPr id="76" name="Oval 75">
              <a:extLst>
                <a:ext uri="{FF2B5EF4-FFF2-40B4-BE49-F238E27FC236}">
                  <a16:creationId xmlns:a16="http://schemas.microsoft.com/office/drawing/2014/main" id="{8EAB4AB7-BBC2-46D6-9C48-BB80B0A59369}"/>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77" name="Straight Connector 76">
              <a:extLst>
                <a:ext uri="{FF2B5EF4-FFF2-40B4-BE49-F238E27FC236}">
                  <a16:creationId xmlns:a16="http://schemas.microsoft.com/office/drawing/2014/main" id="{99B98B17-F5BB-4EED-9577-89FB68F594CB}"/>
                </a:ext>
              </a:extLst>
            </p:cNvPr>
            <p:cNvCxnSpPr>
              <a:cxnSpLocks/>
              <a:endCxn id="73" idx="1"/>
            </p:cNvCxnSpPr>
            <p:nvPr/>
          </p:nvCxnSpPr>
          <p:spPr>
            <a:xfrm rot="16200000" flipV="1">
              <a:off x="3991687" y="1735466"/>
              <a:ext cx="2959373" cy="9391"/>
            </a:xfrm>
            <a:prstGeom prst="line">
              <a:avLst/>
            </a:prstGeom>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04277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fade">
                                      <p:cBhvr>
                                        <p:cTn id="7" dur="500"/>
                                        <p:tgtEl>
                                          <p:spTgt spid="52"/>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2"/>
                                        </p:tgtEl>
                                        <p:attrNameLst>
                                          <p:attrName>style.visibility</p:attrName>
                                        </p:attrNameLst>
                                      </p:cBhvr>
                                      <p:to>
                                        <p:strVal val="visible"/>
                                      </p:to>
                                    </p:set>
                                    <p:animEffect transition="in" filter="wipe(left)">
                                      <p:cBhvr>
                                        <p:cTn id="11" dur="500"/>
                                        <p:tgtEl>
                                          <p:spTgt spid="4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5"/>
                                        </p:tgtEl>
                                        <p:attrNameLst>
                                          <p:attrName>style.visibility</p:attrName>
                                        </p:attrNameLst>
                                      </p:cBhvr>
                                      <p:to>
                                        <p:strVal val="visible"/>
                                      </p:to>
                                    </p:set>
                                    <p:animEffect transition="in" filter="fade">
                                      <p:cBhvr>
                                        <p:cTn id="16" dur="500"/>
                                        <p:tgtEl>
                                          <p:spTgt spid="65"/>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53"/>
                                        </p:tgtEl>
                                        <p:attrNameLst>
                                          <p:attrName>style.visibility</p:attrName>
                                        </p:attrNameLst>
                                      </p:cBhvr>
                                      <p:to>
                                        <p:strVal val="visible"/>
                                      </p:to>
                                    </p:set>
                                    <p:animEffect transition="in" filter="wipe(left)">
                                      <p:cBhvr>
                                        <p:cTn id="20" dur="500"/>
                                        <p:tgtEl>
                                          <p:spTgt spid="5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4"/>
                                        </p:tgtEl>
                                        <p:attrNameLst>
                                          <p:attrName>style.visibility</p:attrName>
                                        </p:attrNameLst>
                                      </p:cBhvr>
                                      <p:to>
                                        <p:strVal val="visible"/>
                                      </p:to>
                                    </p:set>
                                    <p:animEffect transition="in" filter="fade">
                                      <p:cBhvr>
                                        <p:cTn id="25" dur="500"/>
                                        <p:tgtEl>
                                          <p:spTgt spid="74"/>
                                        </p:tgtEl>
                                      </p:cBhvr>
                                    </p:animEffect>
                                  </p:childTnLst>
                                </p:cTn>
                              </p:par>
                            </p:childTnLst>
                          </p:cTn>
                        </p:par>
                        <p:par>
                          <p:cTn id="26" fill="hold">
                            <p:stCondLst>
                              <p:cond delay="500"/>
                            </p:stCondLst>
                            <p:childTnLst>
                              <p:par>
                                <p:cTn id="27" presetID="22" presetClass="entr" presetSubtype="2" fill="hold" nodeType="afterEffect">
                                  <p:stCondLst>
                                    <p:cond delay="0"/>
                                  </p:stCondLst>
                                  <p:childTnLst>
                                    <p:set>
                                      <p:cBhvr>
                                        <p:cTn id="28" dur="1" fill="hold">
                                          <p:stCondLst>
                                            <p:cond delay="0"/>
                                          </p:stCondLst>
                                        </p:cTn>
                                        <p:tgtEl>
                                          <p:spTgt spid="70"/>
                                        </p:tgtEl>
                                        <p:attrNameLst>
                                          <p:attrName>style.visibility</p:attrName>
                                        </p:attrNameLst>
                                      </p:cBhvr>
                                      <p:to>
                                        <p:strVal val="visible"/>
                                      </p:to>
                                    </p:set>
                                    <p:animEffect transition="in" filter="wipe(right)">
                                      <p:cBhvr>
                                        <p:cTn id="29" dur="500"/>
                                        <p:tgtEl>
                                          <p:spTgt spid="7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69"/>
                                        </p:tgtEl>
                                        <p:attrNameLst>
                                          <p:attrName>style.visibility</p:attrName>
                                        </p:attrNameLst>
                                      </p:cBhvr>
                                      <p:to>
                                        <p:strVal val="visible"/>
                                      </p:to>
                                    </p:set>
                                    <p:animEffect transition="in" filter="fade">
                                      <p:cBhvr>
                                        <p:cTn id="34" dur="500"/>
                                        <p:tgtEl>
                                          <p:spTgt spid="69"/>
                                        </p:tgtEl>
                                      </p:cBhvr>
                                    </p:animEffect>
                                  </p:childTnLst>
                                </p:cTn>
                              </p:par>
                            </p:childTnLst>
                          </p:cTn>
                        </p:par>
                        <p:par>
                          <p:cTn id="35" fill="hold">
                            <p:stCondLst>
                              <p:cond delay="500"/>
                            </p:stCondLst>
                            <p:childTnLst>
                              <p:par>
                                <p:cTn id="36" presetID="22" presetClass="entr" presetSubtype="2" fill="hold" nodeType="afterEffect">
                                  <p:stCondLst>
                                    <p:cond delay="0"/>
                                  </p:stCondLst>
                                  <p:childTnLst>
                                    <p:set>
                                      <p:cBhvr>
                                        <p:cTn id="37" dur="1" fill="hold">
                                          <p:stCondLst>
                                            <p:cond delay="0"/>
                                          </p:stCondLst>
                                        </p:cTn>
                                        <p:tgtEl>
                                          <p:spTgt spid="66"/>
                                        </p:tgtEl>
                                        <p:attrNameLst>
                                          <p:attrName>style.visibility</p:attrName>
                                        </p:attrNameLst>
                                      </p:cBhvr>
                                      <p:to>
                                        <p:strVal val="visible"/>
                                      </p:to>
                                    </p:set>
                                    <p:animEffect transition="in" filter="wipe(right)">
                                      <p:cBhvr>
                                        <p:cTn id="38" dur="500"/>
                                        <p:tgtEl>
                                          <p:spTgt spid="66"/>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3"/>
                                        </p:tgtEl>
                                        <p:attrNameLst>
                                          <p:attrName>style.visibility</p:attrName>
                                        </p:attrNameLst>
                                      </p:cBhvr>
                                      <p:to>
                                        <p:strVal val="visible"/>
                                      </p:to>
                                    </p:set>
                                    <p:animEffect transition="in" filter="fade">
                                      <p:cBhvr>
                                        <p:cTn id="43" dur="500"/>
                                        <p:tgtEl>
                                          <p:spTgt spid="73"/>
                                        </p:tgtEl>
                                      </p:cBhvr>
                                    </p:animEffect>
                                  </p:childTnLst>
                                </p:cTn>
                              </p:par>
                            </p:childTnLst>
                          </p:cTn>
                        </p:par>
                        <p:par>
                          <p:cTn id="44" fill="hold">
                            <p:stCondLst>
                              <p:cond delay="500"/>
                            </p:stCondLst>
                            <p:childTnLst>
                              <p:par>
                                <p:cTn id="45" presetID="22" presetClass="entr" presetSubtype="2" fill="hold" nodeType="afterEffect">
                                  <p:stCondLst>
                                    <p:cond delay="0"/>
                                  </p:stCondLst>
                                  <p:childTnLst>
                                    <p:set>
                                      <p:cBhvr>
                                        <p:cTn id="46" dur="1" fill="hold">
                                          <p:stCondLst>
                                            <p:cond delay="0"/>
                                          </p:stCondLst>
                                        </p:cTn>
                                        <p:tgtEl>
                                          <p:spTgt spid="75"/>
                                        </p:tgtEl>
                                        <p:attrNameLst>
                                          <p:attrName>style.visibility</p:attrName>
                                        </p:attrNameLst>
                                      </p:cBhvr>
                                      <p:to>
                                        <p:strVal val="visible"/>
                                      </p:to>
                                    </p:set>
                                    <p:animEffect transition="in" filter="wipe(right)">
                                      <p:cBhvr>
                                        <p:cTn id="47" dur="50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65" grpId="0"/>
      <p:bldP spid="69" grpId="0"/>
      <p:bldP spid="73" grpId="0"/>
      <p:bldP spid="74"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2A7FCF80-15C7-45B4-989B-5EBDC970EC49}"/>
              </a:ext>
            </a:extLst>
          </p:cNvPr>
          <p:cNvPicPr preferRelativeResize="0">
            <a:picLocks noChangeAspect="1"/>
          </p:cNvPicPr>
          <p:nvPr/>
        </p:nvPicPr>
        <p:blipFill rotWithShape="1">
          <a:blip r:embed="rId3">
            <a:extLst>
              <a:ext uri="{28A0092B-C50C-407E-A947-70E740481C1C}">
                <a14:useLocalDpi xmlns:a14="http://schemas.microsoft.com/office/drawing/2010/main" val="0"/>
              </a:ext>
            </a:extLst>
          </a:blip>
          <a:srcRect l="-267" t="-1249" r="161" b="-534"/>
          <a:stretch/>
        </p:blipFill>
        <p:spPr>
          <a:xfrm>
            <a:off x="3423187" y="1379621"/>
            <a:ext cx="5322769" cy="4411578"/>
          </a:xfrm>
          <a:prstGeom prst="rect">
            <a:avLst/>
          </a:prstGeom>
          <a:effectLst>
            <a:softEdge rad="127000"/>
          </a:effectLst>
        </p:spPr>
      </p:pic>
      <p:sp>
        <p:nvSpPr>
          <p:cNvPr id="12" name="Title 1">
            <a:extLst>
              <a:ext uri="{FF2B5EF4-FFF2-40B4-BE49-F238E27FC236}">
                <a16:creationId xmlns:a16="http://schemas.microsoft.com/office/drawing/2014/main" id="{6D09A5FE-4144-413F-A63F-6C4551E8C1DF}"/>
              </a:ext>
            </a:extLst>
          </p:cNvPr>
          <p:cNvSpPr>
            <a:spLocks noGrp="1"/>
          </p:cNvSpPr>
          <p:nvPr>
            <p:ph type="title"/>
          </p:nvPr>
        </p:nvSpPr>
        <p:spPr>
          <a:xfrm>
            <a:off x="397185" y="365125"/>
            <a:ext cx="10515600" cy="1325563"/>
          </a:xfrm>
        </p:spPr>
        <p:txBody>
          <a:bodyPr anchor="t" anchorCtr="0">
            <a:normAutofit/>
          </a:bodyPr>
          <a:lstStyle/>
          <a:p>
            <a:r>
              <a:rPr lang="da-DK" sz="3200" dirty="0" err="1"/>
              <a:t>Hearing</a:t>
            </a:r>
            <a:r>
              <a:rPr lang="da-DK" sz="3200" dirty="0"/>
              <a:t> instrument </a:t>
            </a:r>
            <a:r>
              <a:rPr lang="da-DK" sz="3200" dirty="0" err="1"/>
              <a:t>testing</a:t>
            </a:r>
            <a:r>
              <a:rPr lang="da-DK" sz="3200" dirty="0"/>
              <a:t> HIT440</a:t>
            </a:r>
          </a:p>
        </p:txBody>
      </p:sp>
      <p:grpSp>
        <p:nvGrpSpPr>
          <p:cNvPr id="19" name="Group 18">
            <a:extLst>
              <a:ext uri="{FF2B5EF4-FFF2-40B4-BE49-F238E27FC236}">
                <a16:creationId xmlns:a16="http://schemas.microsoft.com/office/drawing/2014/main" id="{95115F42-4621-43CE-B010-0731C8B00FBC}"/>
              </a:ext>
            </a:extLst>
          </p:cNvPr>
          <p:cNvGrpSpPr/>
          <p:nvPr/>
        </p:nvGrpSpPr>
        <p:grpSpPr>
          <a:xfrm rot="16200000">
            <a:off x="3275898" y="2267060"/>
            <a:ext cx="281940" cy="2351412"/>
            <a:chOff x="5330862" y="1150373"/>
            <a:chExt cx="281940" cy="2351413"/>
          </a:xfrm>
        </p:grpSpPr>
        <p:sp>
          <p:nvSpPr>
            <p:cNvPr id="21" name="Oval 20">
              <a:extLst>
                <a:ext uri="{FF2B5EF4-FFF2-40B4-BE49-F238E27FC236}">
                  <a16:creationId xmlns:a16="http://schemas.microsoft.com/office/drawing/2014/main" id="{F5DA0103-68ED-41E3-8621-A0E21CA73D3D}"/>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22" name="Straight Connector 21">
              <a:extLst>
                <a:ext uri="{FF2B5EF4-FFF2-40B4-BE49-F238E27FC236}">
                  <a16:creationId xmlns:a16="http://schemas.microsoft.com/office/drawing/2014/main" id="{6C91D749-0515-444F-9D67-BE05DCA5671B}"/>
                </a:ext>
              </a:extLst>
            </p:cNvPr>
            <p:cNvCxnSpPr>
              <a:cxnSpLocks/>
            </p:cNvCxnSpPr>
            <p:nvPr/>
          </p:nvCxnSpPr>
          <p:spPr>
            <a:xfrm flipH="1" flipV="1">
              <a:off x="5456592" y="1150373"/>
              <a:ext cx="7620" cy="2065663"/>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23" name="TextBox 22">
            <a:extLst>
              <a:ext uri="{FF2B5EF4-FFF2-40B4-BE49-F238E27FC236}">
                <a16:creationId xmlns:a16="http://schemas.microsoft.com/office/drawing/2014/main" id="{7A87089C-596F-4B24-AFB1-500015CC843F}"/>
              </a:ext>
            </a:extLst>
          </p:cNvPr>
          <p:cNvSpPr txBox="1"/>
          <p:nvPr/>
        </p:nvSpPr>
        <p:spPr>
          <a:xfrm>
            <a:off x="755570" y="3260358"/>
            <a:ext cx="148178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0.4cc coupler</a:t>
            </a:r>
          </a:p>
        </p:txBody>
      </p:sp>
      <p:grpSp>
        <p:nvGrpSpPr>
          <p:cNvPr id="25" name="Group 24">
            <a:extLst>
              <a:ext uri="{FF2B5EF4-FFF2-40B4-BE49-F238E27FC236}">
                <a16:creationId xmlns:a16="http://schemas.microsoft.com/office/drawing/2014/main" id="{DA35938E-37F3-43D6-9FDA-2AE8FF0A8EE4}"/>
              </a:ext>
            </a:extLst>
          </p:cNvPr>
          <p:cNvGrpSpPr/>
          <p:nvPr/>
        </p:nvGrpSpPr>
        <p:grpSpPr>
          <a:xfrm rot="16200000">
            <a:off x="3555887" y="3180712"/>
            <a:ext cx="281940" cy="1791434"/>
            <a:chOff x="5330862" y="1710351"/>
            <a:chExt cx="281940" cy="1791435"/>
          </a:xfrm>
        </p:grpSpPr>
        <p:sp>
          <p:nvSpPr>
            <p:cNvPr id="26" name="Oval 25">
              <a:extLst>
                <a:ext uri="{FF2B5EF4-FFF2-40B4-BE49-F238E27FC236}">
                  <a16:creationId xmlns:a16="http://schemas.microsoft.com/office/drawing/2014/main" id="{E975176A-1A4D-4577-9150-3099F9544AA7}"/>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27" name="Straight Connector 26">
              <a:extLst>
                <a:ext uri="{FF2B5EF4-FFF2-40B4-BE49-F238E27FC236}">
                  <a16:creationId xmlns:a16="http://schemas.microsoft.com/office/drawing/2014/main" id="{0AC0413B-435B-4771-AFA0-05896482E64D}"/>
                </a:ext>
              </a:extLst>
            </p:cNvPr>
            <p:cNvCxnSpPr>
              <a:cxnSpLocks/>
            </p:cNvCxnSpPr>
            <p:nvPr/>
          </p:nvCxnSpPr>
          <p:spPr>
            <a:xfrm rot="5400000" flipH="1">
              <a:off x="4706505" y="2458329"/>
              <a:ext cx="1505685" cy="9729"/>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28" name="TextBox 27">
            <a:extLst>
              <a:ext uri="{FF2B5EF4-FFF2-40B4-BE49-F238E27FC236}">
                <a16:creationId xmlns:a16="http://schemas.microsoft.com/office/drawing/2014/main" id="{924C84DA-2186-4753-8C13-CA5E7AF75B07}"/>
              </a:ext>
            </a:extLst>
          </p:cNvPr>
          <p:cNvSpPr txBox="1"/>
          <p:nvPr/>
        </p:nvSpPr>
        <p:spPr>
          <a:xfrm>
            <a:off x="1496461" y="3901217"/>
            <a:ext cx="134881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2cc coupler</a:t>
            </a:r>
          </a:p>
        </p:txBody>
      </p:sp>
      <p:grpSp>
        <p:nvGrpSpPr>
          <p:cNvPr id="29" name="Group 28">
            <a:extLst>
              <a:ext uri="{FF2B5EF4-FFF2-40B4-BE49-F238E27FC236}">
                <a16:creationId xmlns:a16="http://schemas.microsoft.com/office/drawing/2014/main" id="{BFECE446-CBE9-4933-BCEB-1F63076872B1}"/>
              </a:ext>
            </a:extLst>
          </p:cNvPr>
          <p:cNvGrpSpPr/>
          <p:nvPr/>
        </p:nvGrpSpPr>
        <p:grpSpPr>
          <a:xfrm rot="16200000">
            <a:off x="3275898" y="3378369"/>
            <a:ext cx="281940" cy="2351412"/>
            <a:chOff x="5330862" y="1150373"/>
            <a:chExt cx="281940" cy="2351413"/>
          </a:xfrm>
        </p:grpSpPr>
        <p:sp>
          <p:nvSpPr>
            <p:cNvPr id="30" name="Oval 29">
              <a:extLst>
                <a:ext uri="{FF2B5EF4-FFF2-40B4-BE49-F238E27FC236}">
                  <a16:creationId xmlns:a16="http://schemas.microsoft.com/office/drawing/2014/main" id="{F9D4A213-CA1E-49D4-862F-F045A81FB527}"/>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31" name="Straight Connector 30">
              <a:extLst>
                <a:ext uri="{FF2B5EF4-FFF2-40B4-BE49-F238E27FC236}">
                  <a16:creationId xmlns:a16="http://schemas.microsoft.com/office/drawing/2014/main" id="{B2872EA2-2BB4-4210-9995-09D23B4C7DB4}"/>
                </a:ext>
              </a:extLst>
            </p:cNvPr>
            <p:cNvCxnSpPr>
              <a:cxnSpLocks/>
            </p:cNvCxnSpPr>
            <p:nvPr/>
          </p:nvCxnSpPr>
          <p:spPr>
            <a:xfrm flipH="1" flipV="1">
              <a:off x="5456592" y="1150373"/>
              <a:ext cx="7620" cy="2065663"/>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32" name="TextBox 31">
            <a:extLst>
              <a:ext uri="{FF2B5EF4-FFF2-40B4-BE49-F238E27FC236}">
                <a16:creationId xmlns:a16="http://schemas.microsoft.com/office/drawing/2014/main" id="{83068B9D-7CD0-4A20-BB87-2F5D1CBD63B3}"/>
              </a:ext>
            </a:extLst>
          </p:cNvPr>
          <p:cNvSpPr txBox="1"/>
          <p:nvPr/>
        </p:nvSpPr>
        <p:spPr>
          <a:xfrm>
            <a:off x="491864" y="4369408"/>
            <a:ext cx="182650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ITE/RITE adaptor</a:t>
            </a:r>
          </a:p>
        </p:txBody>
      </p:sp>
      <p:grpSp>
        <p:nvGrpSpPr>
          <p:cNvPr id="33" name="Group 32">
            <a:extLst>
              <a:ext uri="{FF2B5EF4-FFF2-40B4-BE49-F238E27FC236}">
                <a16:creationId xmlns:a16="http://schemas.microsoft.com/office/drawing/2014/main" id="{94F67E16-7C29-4D2A-AACB-7F046A0C67B2}"/>
              </a:ext>
            </a:extLst>
          </p:cNvPr>
          <p:cNvGrpSpPr/>
          <p:nvPr/>
        </p:nvGrpSpPr>
        <p:grpSpPr>
          <a:xfrm rot="16200000">
            <a:off x="3773750" y="4468187"/>
            <a:ext cx="281940" cy="1207101"/>
            <a:chOff x="5330862" y="2294684"/>
            <a:chExt cx="281940" cy="1207102"/>
          </a:xfrm>
        </p:grpSpPr>
        <p:sp>
          <p:nvSpPr>
            <p:cNvPr id="34" name="Oval 33">
              <a:extLst>
                <a:ext uri="{FF2B5EF4-FFF2-40B4-BE49-F238E27FC236}">
                  <a16:creationId xmlns:a16="http://schemas.microsoft.com/office/drawing/2014/main" id="{A873D4A9-99CC-4D82-BA77-03BDF8CECC84}"/>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35" name="Straight Connector 34">
              <a:extLst>
                <a:ext uri="{FF2B5EF4-FFF2-40B4-BE49-F238E27FC236}">
                  <a16:creationId xmlns:a16="http://schemas.microsoft.com/office/drawing/2014/main" id="{BC23E7DF-9FFF-4B04-963D-2F92F1005967}"/>
                </a:ext>
              </a:extLst>
            </p:cNvPr>
            <p:cNvCxnSpPr>
              <a:cxnSpLocks/>
            </p:cNvCxnSpPr>
            <p:nvPr/>
          </p:nvCxnSpPr>
          <p:spPr>
            <a:xfrm rot="5400000" flipH="1">
              <a:off x="5000833" y="2752657"/>
              <a:ext cx="921352" cy="5406"/>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36" name="TextBox 35">
            <a:extLst>
              <a:ext uri="{FF2B5EF4-FFF2-40B4-BE49-F238E27FC236}">
                <a16:creationId xmlns:a16="http://schemas.microsoft.com/office/drawing/2014/main" id="{BCE171B7-5E22-48ED-8A7E-42A2758C0BD6}"/>
              </a:ext>
            </a:extLst>
          </p:cNvPr>
          <p:cNvSpPr txBox="1"/>
          <p:nvPr/>
        </p:nvSpPr>
        <p:spPr>
          <a:xfrm>
            <a:off x="965957" y="4870992"/>
            <a:ext cx="240982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Reference microphone</a:t>
            </a:r>
          </a:p>
        </p:txBody>
      </p:sp>
      <p:grpSp>
        <p:nvGrpSpPr>
          <p:cNvPr id="37" name="Group 36">
            <a:extLst>
              <a:ext uri="{FF2B5EF4-FFF2-40B4-BE49-F238E27FC236}">
                <a16:creationId xmlns:a16="http://schemas.microsoft.com/office/drawing/2014/main" id="{23AB5697-A87B-4128-9B04-E1FD6367DD57}"/>
              </a:ext>
            </a:extLst>
          </p:cNvPr>
          <p:cNvGrpSpPr/>
          <p:nvPr/>
        </p:nvGrpSpPr>
        <p:grpSpPr>
          <a:xfrm rot="5400000">
            <a:off x="8414228" y="2987991"/>
            <a:ext cx="281940" cy="3162649"/>
            <a:chOff x="5330862" y="339136"/>
            <a:chExt cx="281940" cy="3162650"/>
          </a:xfrm>
        </p:grpSpPr>
        <p:sp>
          <p:nvSpPr>
            <p:cNvPr id="38" name="Oval 37">
              <a:extLst>
                <a:ext uri="{FF2B5EF4-FFF2-40B4-BE49-F238E27FC236}">
                  <a16:creationId xmlns:a16="http://schemas.microsoft.com/office/drawing/2014/main" id="{D3056260-2BF3-4926-B5F1-63E06060D313}"/>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39" name="Straight Connector 38">
              <a:extLst>
                <a:ext uri="{FF2B5EF4-FFF2-40B4-BE49-F238E27FC236}">
                  <a16:creationId xmlns:a16="http://schemas.microsoft.com/office/drawing/2014/main" id="{8175FC53-40A5-48FE-8EC6-A414E62B8AA4}"/>
                </a:ext>
              </a:extLst>
            </p:cNvPr>
            <p:cNvCxnSpPr>
              <a:cxnSpLocks/>
            </p:cNvCxnSpPr>
            <p:nvPr/>
          </p:nvCxnSpPr>
          <p:spPr>
            <a:xfrm rot="16200000">
              <a:off x="4029572" y="1773776"/>
              <a:ext cx="2876899" cy="7620"/>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40" name="TextBox 39">
            <a:extLst>
              <a:ext uri="{FF2B5EF4-FFF2-40B4-BE49-F238E27FC236}">
                <a16:creationId xmlns:a16="http://schemas.microsoft.com/office/drawing/2014/main" id="{4D619154-EEC0-4396-8AAF-3FC325BE55CC}"/>
              </a:ext>
            </a:extLst>
          </p:cNvPr>
          <p:cNvSpPr txBox="1"/>
          <p:nvPr/>
        </p:nvSpPr>
        <p:spPr>
          <a:xfrm>
            <a:off x="10136522" y="4384649"/>
            <a:ext cx="188108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Short BTE adaptor</a:t>
            </a:r>
          </a:p>
        </p:txBody>
      </p:sp>
      <p:grpSp>
        <p:nvGrpSpPr>
          <p:cNvPr id="45" name="Group 44">
            <a:extLst>
              <a:ext uri="{FF2B5EF4-FFF2-40B4-BE49-F238E27FC236}">
                <a16:creationId xmlns:a16="http://schemas.microsoft.com/office/drawing/2014/main" id="{E12C3906-6274-44A0-818A-99DD75DAB969}"/>
              </a:ext>
            </a:extLst>
          </p:cNvPr>
          <p:cNvGrpSpPr/>
          <p:nvPr/>
        </p:nvGrpSpPr>
        <p:grpSpPr>
          <a:xfrm rot="5400000">
            <a:off x="8774785" y="2430206"/>
            <a:ext cx="281940" cy="1629139"/>
            <a:chOff x="5330862" y="1678887"/>
            <a:chExt cx="281940" cy="1822899"/>
          </a:xfrm>
        </p:grpSpPr>
        <p:sp>
          <p:nvSpPr>
            <p:cNvPr id="46" name="Oval 45">
              <a:extLst>
                <a:ext uri="{FF2B5EF4-FFF2-40B4-BE49-F238E27FC236}">
                  <a16:creationId xmlns:a16="http://schemas.microsoft.com/office/drawing/2014/main" id="{9DEA01BB-5E05-4AAC-A8C1-7AA7EDE3D0FD}"/>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47" name="Straight Connector 46">
              <a:extLst>
                <a:ext uri="{FF2B5EF4-FFF2-40B4-BE49-F238E27FC236}">
                  <a16:creationId xmlns:a16="http://schemas.microsoft.com/office/drawing/2014/main" id="{5E27A334-FBA2-4DA4-8D85-48F2CECF1EF9}"/>
                </a:ext>
              </a:extLst>
            </p:cNvPr>
            <p:cNvCxnSpPr>
              <a:cxnSpLocks/>
            </p:cNvCxnSpPr>
            <p:nvPr/>
          </p:nvCxnSpPr>
          <p:spPr>
            <a:xfrm rot="16200000">
              <a:off x="4705581" y="2449367"/>
              <a:ext cx="1540960" cy="0"/>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48" name="TextBox 47">
            <a:extLst>
              <a:ext uri="{FF2B5EF4-FFF2-40B4-BE49-F238E27FC236}">
                <a16:creationId xmlns:a16="http://schemas.microsoft.com/office/drawing/2014/main" id="{41BEC2C5-FD3B-426E-843A-9C79311E7B8B}"/>
              </a:ext>
            </a:extLst>
          </p:cNvPr>
          <p:cNvSpPr txBox="1"/>
          <p:nvPr/>
        </p:nvSpPr>
        <p:spPr>
          <a:xfrm>
            <a:off x="9734550" y="3059668"/>
            <a:ext cx="245745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Tubes for short coupler </a:t>
            </a:r>
          </a:p>
        </p:txBody>
      </p:sp>
      <p:grpSp>
        <p:nvGrpSpPr>
          <p:cNvPr id="49" name="Group 48">
            <a:extLst>
              <a:ext uri="{FF2B5EF4-FFF2-40B4-BE49-F238E27FC236}">
                <a16:creationId xmlns:a16="http://schemas.microsoft.com/office/drawing/2014/main" id="{F6D6452C-5DD1-44EF-9D77-DFF9A2CAEDF6}"/>
              </a:ext>
            </a:extLst>
          </p:cNvPr>
          <p:cNvGrpSpPr/>
          <p:nvPr/>
        </p:nvGrpSpPr>
        <p:grpSpPr>
          <a:xfrm rot="5400000">
            <a:off x="8048429" y="3375093"/>
            <a:ext cx="281940" cy="1684612"/>
            <a:chOff x="5330862" y="1817173"/>
            <a:chExt cx="281940" cy="1684613"/>
          </a:xfrm>
        </p:grpSpPr>
        <p:sp>
          <p:nvSpPr>
            <p:cNvPr id="50" name="Oval 49">
              <a:extLst>
                <a:ext uri="{FF2B5EF4-FFF2-40B4-BE49-F238E27FC236}">
                  <a16:creationId xmlns:a16="http://schemas.microsoft.com/office/drawing/2014/main" id="{20256EF5-ADD3-4CFB-9575-C1ADDFA7FE00}"/>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51" name="Straight Connector 50">
              <a:extLst>
                <a:ext uri="{FF2B5EF4-FFF2-40B4-BE49-F238E27FC236}">
                  <a16:creationId xmlns:a16="http://schemas.microsoft.com/office/drawing/2014/main" id="{4062F245-DEF2-4098-905E-DF2CD1395ED5}"/>
                </a:ext>
              </a:extLst>
            </p:cNvPr>
            <p:cNvCxnSpPr>
              <a:cxnSpLocks/>
            </p:cNvCxnSpPr>
            <p:nvPr/>
          </p:nvCxnSpPr>
          <p:spPr>
            <a:xfrm rot="16200000">
              <a:off x="4764780" y="2516604"/>
              <a:ext cx="1398862" cy="0"/>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55" name="TextBox 54">
            <a:extLst>
              <a:ext uri="{FF2B5EF4-FFF2-40B4-BE49-F238E27FC236}">
                <a16:creationId xmlns:a16="http://schemas.microsoft.com/office/drawing/2014/main" id="{327D13E3-8891-4420-8FA7-7FB5C696D887}"/>
              </a:ext>
            </a:extLst>
          </p:cNvPr>
          <p:cNvSpPr txBox="1"/>
          <p:nvPr/>
        </p:nvSpPr>
        <p:spPr>
          <a:xfrm>
            <a:off x="9336506" y="3596250"/>
            <a:ext cx="217370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Coupler microphone</a:t>
            </a:r>
          </a:p>
        </p:txBody>
      </p:sp>
      <p:sp>
        <p:nvSpPr>
          <p:cNvPr id="56" name="TextBox 55">
            <a:extLst>
              <a:ext uri="{FF2B5EF4-FFF2-40B4-BE49-F238E27FC236}">
                <a16:creationId xmlns:a16="http://schemas.microsoft.com/office/drawing/2014/main" id="{002DD09E-E269-404F-A9A9-E70BE1D990BF}"/>
              </a:ext>
            </a:extLst>
          </p:cNvPr>
          <p:cNvSpPr txBox="1"/>
          <p:nvPr/>
        </p:nvSpPr>
        <p:spPr>
          <a:xfrm>
            <a:off x="9031706" y="4032733"/>
            <a:ext cx="188108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Long BTE adaptor</a:t>
            </a:r>
          </a:p>
        </p:txBody>
      </p:sp>
      <p:grpSp>
        <p:nvGrpSpPr>
          <p:cNvPr id="57" name="Group 56">
            <a:extLst>
              <a:ext uri="{FF2B5EF4-FFF2-40B4-BE49-F238E27FC236}">
                <a16:creationId xmlns:a16="http://schemas.microsoft.com/office/drawing/2014/main" id="{632941D5-4CA5-448A-86A8-39265C82491B}"/>
              </a:ext>
            </a:extLst>
          </p:cNvPr>
          <p:cNvGrpSpPr/>
          <p:nvPr/>
        </p:nvGrpSpPr>
        <p:grpSpPr>
          <a:xfrm rot="5400000">
            <a:off x="7453259" y="2043795"/>
            <a:ext cx="281940" cy="3484552"/>
            <a:chOff x="5330862" y="17232"/>
            <a:chExt cx="281940" cy="3484554"/>
          </a:xfrm>
        </p:grpSpPr>
        <p:sp>
          <p:nvSpPr>
            <p:cNvPr id="58" name="Oval 57">
              <a:extLst>
                <a:ext uri="{FF2B5EF4-FFF2-40B4-BE49-F238E27FC236}">
                  <a16:creationId xmlns:a16="http://schemas.microsoft.com/office/drawing/2014/main" id="{1AEEDC53-FE07-4528-B0F8-9C7BF5277B8C}"/>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59" name="Straight Connector 58">
              <a:extLst>
                <a:ext uri="{FF2B5EF4-FFF2-40B4-BE49-F238E27FC236}">
                  <a16:creationId xmlns:a16="http://schemas.microsoft.com/office/drawing/2014/main" id="{9CBA0FA7-59D2-4727-96E8-FDADFA4B3AAC}"/>
                </a:ext>
              </a:extLst>
            </p:cNvPr>
            <p:cNvCxnSpPr>
              <a:cxnSpLocks/>
            </p:cNvCxnSpPr>
            <p:nvPr/>
          </p:nvCxnSpPr>
          <p:spPr>
            <a:xfrm rot="16200000" flipV="1">
              <a:off x="3872640" y="1616424"/>
              <a:ext cx="3202616" cy="4231"/>
            </a:xfrm>
            <a:prstGeom prst="line">
              <a:avLst/>
            </a:prstGeom>
            <a:effectLst/>
          </p:spPr>
          <p:style>
            <a:lnRef idx="2">
              <a:schemeClr val="accent1"/>
            </a:lnRef>
            <a:fillRef idx="0">
              <a:schemeClr val="accent1"/>
            </a:fillRef>
            <a:effectRef idx="1">
              <a:schemeClr val="accent1"/>
            </a:effectRef>
            <a:fontRef idx="minor">
              <a:schemeClr val="tx1"/>
            </a:fontRef>
          </p:style>
        </p:cxnSp>
      </p:grpSp>
      <p:grpSp>
        <p:nvGrpSpPr>
          <p:cNvPr id="60" name="Group 59">
            <a:extLst>
              <a:ext uri="{FF2B5EF4-FFF2-40B4-BE49-F238E27FC236}">
                <a16:creationId xmlns:a16="http://schemas.microsoft.com/office/drawing/2014/main" id="{8D4770FF-22FD-468F-8133-DB37980409DF}"/>
              </a:ext>
            </a:extLst>
          </p:cNvPr>
          <p:cNvGrpSpPr/>
          <p:nvPr/>
        </p:nvGrpSpPr>
        <p:grpSpPr>
          <a:xfrm>
            <a:off x="6536126" y="2466638"/>
            <a:ext cx="281940" cy="919983"/>
            <a:chOff x="5330862" y="2581803"/>
            <a:chExt cx="281940" cy="919983"/>
          </a:xfrm>
        </p:grpSpPr>
        <p:sp>
          <p:nvSpPr>
            <p:cNvPr id="61" name="Oval 60">
              <a:extLst>
                <a:ext uri="{FF2B5EF4-FFF2-40B4-BE49-F238E27FC236}">
                  <a16:creationId xmlns:a16="http://schemas.microsoft.com/office/drawing/2014/main" id="{61B40B99-5009-4CF5-BA76-70C952DE5621}"/>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377"/>
              <a:endParaRPr lang="en-GB" sz="1600">
                <a:solidFill>
                  <a:srgbClr val="FFFFFF"/>
                </a:solidFill>
                <a:latin typeface="Arial" panose="020B0604020202020204" pitchFamily="34" charset="0"/>
                <a:cs typeface="Arial" panose="020B0604020202020204" pitchFamily="34" charset="0"/>
              </a:endParaRPr>
            </a:p>
          </p:txBody>
        </p:sp>
        <p:cxnSp>
          <p:nvCxnSpPr>
            <p:cNvPr id="62" name="Straight Connector 61">
              <a:extLst>
                <a:ext uri="{FF2B5EF4-FFF2-40B4-BE49-F238E27FC236}">
                  <a16:creationId xmlns:a16="http://schemas.microsoft.com/office/drawing/2014/main" id="{0AF100C6-2203-4172-8502-D12B2CC2CD1C}"/>
                </a:ext>
              </a:extLst>
            </p:cNvPr>
            <p:cNvCxnSpPr>
              <a:cxnSpLocks/>
            </p:cNvCxnSpPr>
            <p:nvPr/>
          </p:nvCxnSpPr>
          <p:spPr>
            <a:xfrm flipH="1" flipV="1">
              <a:off x="5476061" y="2581803"/>
              <a:ext cx="1" cy="638045"/>
            </a:xfrm>
            <a:prstGeom prst="line">
              <a:avLst/>
            </a:prstGeom>
            <a:effectLst/>
          </p:spPr>
          <p:style>
            <a:lnRef idx="2">
              <a:schemeClr val="accent1"/>
            </a:lnRef>
            <a:fillRef idx="0">
              <a:schemeClr val="accent1"/>
            </a:fillRef>
            <a:effectRef idx="1">
              <a:schemeClr val="accent1"/>
            </a:effectRef>
            <a:fontRef idx="minor">
              <a:schemeClr val="tx1"/>
            </a:fontRef>
          </p:style>
        </p:cxnSp>
      </p:grpSp>
      <p:sp>
        <p:nvSpPr>
          <p:cNvPr id="63" name="TextBox 62">
            <a:extLst>
              <a:ext uri="{FF2B5EF4-FFF2-40B4-BE49-F238E27FC236}">
                <a16:creationId xmlns:a16="http://schemas.microsoft.com/office/drawing/2014/main" id="{AB8AF1B4-9257-49BC-84BC-ED529FCD2492}"/>
              </a:ext>
            </a:extLst>
          </p:cNvPr>
          <p:cNvSpPr txBox="1"/>
          <p:nvPr/>
        </p:nvSpPr>
        <p:spPr>
          <a:xfrm>
            <a:off x="5699985" y="1845908"/>
            <a:ext cx="1585255"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Room for the SPL60 adaptor</a:t>
            </a:r>
          </a:p>
        </p:txBody>
      </p:sp>
    </p:spTree>
    <p:extLst>
      <p:ext uri="{BB962C8B-B14F-4D97-AF65-F5344CB8AC3E}">
        <p14:creationId xmlns:p14="http://schemas.microsoft.com/office/powerpoint/2010/main" val="427111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left)">
                                      <p:cBhvr>
                                        <p:cTn id="11" dur="500"/>
                                        <p:tgtEl>
                                          <p:spTgt spid="19"/>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500"/>
                                        <p:tgtEl>
                                          <p:spTgt spid="28"/>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25"/>
                                        </p:tgtEl>
                                        <p:attrNameLst>
                                          <p:attrName>style.visibility</p:attrName>
                                        </p:attrNameLst>
                                      </p:cBhvr>
                                      <p:to>
                                        <p:strVal val="visible"/>
                                      </p:to>
                                    </p:set>
                                    <p:animEffect transition="in" filter="wipe(left)">
                                      <p:cBhvr>
                                        <p:cTn id="20" dur="500"/>
                                        <p:tgtEl>
                                          <p:spTgt spid="2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fade">
                                      <p:cBhvr>
                                        <p:cTn id="25" dur="500"/>
                                        <p:tgtEl>
                                          <p:spTgt spid="32"/>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wipe(left)">
                                      <p:cBhvr>
                                        <p:cTn id="29" dur="500"/>
                                        <p:tgtEl>
                                          <p:spTgt spid="2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6"/>
                                        </p:tgtEl>
                                        <p:attrNameLst>
                                          <p:attrName>style.visibility</p:attrName>
                                        </p:attrNameLst>
                                      </p:cBhvr>
                                      <p:to>
                                        <p:strVal val="visible"/>
                                      </p:to>
                                    </p:set>
                                    <p:animEffect transition="in" filter="fade">
                                      <p:cBhvr>
                                        <p:cTn id="34" dur="500"/>
                                        <p:tgtEl>
                                          <p:spTgt spid="36"/>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wipe(left)">
                                      <p:cBhvr>
                                        <p:cTn id="38" dur="500"/>
                                        <p:tgtEl>
                                          <p:spTgt spid="3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48"/>
                                        </p:tgtEl>
                                        <p:attrNameLst>
                                          <p:attrName>style.visibility</p:attrName>
                                        </p:attrNameLst>
                                      </p:cBhvr>
                                      <p:to>
                                        <p:strVal val="visible"/>
                                      </p:to>
                                    </p:set>
                                    <p:animEffect transition="in" filter="fade">
                                      <p:cBhvr>
                                        <p:cTn id="43" dur="500"/>
                                        <p:tgtEl>
                                          <p:spTgt spid="48"/>
                                        </p:tgtEl>
                                      </p:cBhvr>
                                    </p:animEffect>
                                  </p:childTnLst>
                                </p:cTn>
                              </p:par>
                            </p:childTnLst>
                          </p:cTn>
                        </p:par>
                        <p:par>
                          <p:cTn id="44" fill="hold">
                            <p:stCondLst>
                              <p:cond delay="500"/>
                            </p:stCondLst>
                            <p:childTnLst>
                              <p:par>
                                <p:cTn id="45" presetID="22" presetClass="entr" presetSubtype="2" fill="hold" nodeType="after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wipe(right)">
                                      <p:cBhvr>
                                        <p:cTn id="47" dur="500"/>
                                        <p:tgtEl>
                                          <p:spTgt spid="4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5"/>
                                        </p:tgtEl>
                                        <p:attrNameLst>
                                          <p:attrName>style.visibility</p:attrName>
                                        </p:attrNameLst>
                                      </p:cBhvr>
                                      <p:to>
                                        <p:strVal val="visible"/>
                                      </p:to>
                                    </p:set>
                                    <p:animEffect transition="in" filter="fade">
                                      <p:cBhvr>
                                        <p:cTn id="52" dur="500"/>
                                        <p:tgtEl>
                                          <p:spTgt spid="55"/>
                                        </p:tgtEl>
                                      </p:cBhvr>
                                    </p:animEffect>
                                  </p:childTnLst>
                                </p:cTn>
                              </p:par>
                            </p:childTnLst>
                          </p:cTn>
                        </p:par>
                        <p:par>
                          <p:cTn id="53" fill="hold">
                            <p:stCondLst>
                              <p:cond delay="500"/>
                            </p:stCondLst>
                            <p:childTnLst>
                              <p:par>
                                <p:cTn id="54" presetID="22" presetClass="entr" presetSubtype="2" fill="hold" nodeType="afterEffect">
                                  <p:stCondLst>
                                    <p:cond delay="0"/>
                                  </p:stCondLst>
                                  <p:childTnLst>
                                    <p:set>
                                      <p:cBhvr>
                                        <p:cTn id="55" dur="1" fill="hold">
                                          <p:stCondLst>
                                            <p:cond delay="0"/>
                                          </p:stCondLst>
                                        </p:cTn>
                                        <p:tgtEl>
                                          <p:spTgt spid="57"/>
                                        </p:tgtEl>
                                        <p:attrNameLst>
                                          <p:attrName>style.visibility</p:attrName>
                                        </p:attrNameLst>
                                      </p:cBhvr>
                                      <p:to>
                                        <p:strVal val="visible"/>
                                      </p:to>
                                    </p:set>
                                    <p:animEffect transition="in" filter="wipe(right)">
                                      <p:cBhvr>
                                        <p:cTn id="56" dur="500"/>
                                        <p:tgtEl>
                                          <p:spTgt spid="57"/>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56"/>
                                        </p:tgtEl>
                                        <p:attrNameLst>
                                          <p:attrName>style.visibility</p:attrName>
                                        </p:attrNameLst>
                                      </p:cBhvr>
                                      <p:to>
                                        <p:strVal val="visible"/>
                                      </p:to>
                                    </p:set>
                                    <p:animEffect transition="in" filter="fade">
                                      <p:cBhvr>
                                        <p:cTn id="61" dur="500"/>
                                        <p:tgtEl>
                                          <p:spTgt spid="56"/>
                                        </p:tgtEl>
                                      </p:cBhvr>
                                    </p:animEffect>
                                  </p:childTnLst>
                                </p:cTn>
                              </p:par>
                            </p:childTnLst>
                          </p:cTn>
                        </p:par>
                        <p:par>
                          <p:cTn id="62" fill="hold">
                            <p:stCondLst>
                              <p:cond delay="500"/>
                            </p:stCondLst>
                            <p:childTnLst>
                              <p:par>
                                <p:cTn id="63" presetID="22" presetClass="entr" presetSubtype="2" fill="hold" nodeType="afterEffect">
                                  <p:stCondLst>
                                    <p:cond delay="0"/>
                                  </p:stCondLst>
                                  <p:childTnLst>
                                    <p:set>
                                      <p:cBhvr>
                                        <p:cTn id="64" dur="1" fill="hold">
                                          <p:stCondLst>
                                            <p:cond delay="0"/>
                                          </p:stCondLst>
                                        </p:cTn>
                                        <p:tgtEl>
                                          <p:spTgt spid="49"/>
                                        </p:tgtEl>
                                        <p:attrNameLst>
                                          <p:attrName>style.visibility</p:attrName>
                                        </p:attrNameLst>
                                      </p:cBhvr>
                                      <p:to>
                                        <p:strVal val="visible"/>
                                      </p:to>
                                    </p:set>
                                    <p:animEffect transition="in" filter="wipe(right)">
                                      <p:cBhvr>
                                        <p:cTn id="65" dur="500"/>
                                        <p:tgtEl>
                                          <p:spTgt spid="49"/>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0"/>
                                        </p:tgtEl>
                                        <p:attrNameLst>
                                          <p:attrName>style.visibility</p:attrName>
                                        </p:attrNameLst>
                                      </p:cBhvr>
                                      <p:to>
                                        <p:strVal val="visible"/>
                                      </p:to>
                                    </p:set>
                                    <p:animEffect transition="in" filter="fade">
                                      <p:cBhvr>
                                        <p:cTn id="70" dur="500"/>
                                        <p:tgtEl>
                                          <p:spTgt spid="40"/>
                                        </p:tgtEl>
                                      </p:cBhvr>
                                    </p:animEffect>
                                  </p:childTnLst>
                                </p:cTn>
                              </p:par>
                            </p:childTnLst>
                          </p:cTn>
                        </p:par>
                        <p:par>
                          <p:cTn id="71" fill="hold">
                            <p:stCondLst>
                              <p:cond delay="500"/>
                            </p:stCondLst>
                            <p:childTnLst>
                              <p:par>
                                <p:cTn id="72" presetID="22" presetClass="entr" presetSubtype="2" fill="hold" nodeType="afterEffect">
                                  <p:stCondLst>
                                    <p:cond delay="0"/>
                                  </p:stCondLst>
                                  <p:childTnLst>
                                    <p:set>
                                      <p:cBhvr>
                                        <p:cTn id="73" dur="1" fill="hold">
                                          <p:stCondLst>
                                            <p:cond delay="0"/>
                                          </p:stCondLst>
                                        </p:cTn>
                                        <p:tgtEl>
                                          <p:spTgt spid="37"/>
                                        </p:tgtEl>
                                        <p:attrNameLst>
                                          <p:attrName>style.visibility</p:attrName>
                                        </p:attrNameLst>
                                      </p:cBhvr>
                                      <p:to>
                                        <p:strVal val="visible"/>
                                      </p:to>
                                    </p:set>
                                    <p:animEffect transition="in" filter="wipe(right)">
                                      <p:cBhvr>
                                        <p:cTn id="74" dur="500"/>
                                        <p:tgtEl>
                                          <p:spTgt spid="37"/>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63"/>
                                        </p:tgtEl>
                                        <p:attrNameLst>
                                          <p:attrName>style.visibility</p:attrName>
                                        </p:attrNameLst>
                                      </p:cBhvr>
                                      <p:to>
                                        <p:strVal val="visible"/>
                                      </p:to>
                                    </p:set>
                                    <p:animEffect transition="in" filter="fade">
                                      <p:cBhvr>
                                        <p:cTn id="79" dur="500"/>
                                        <p:tgtEl>
                                          <p:spTgt spid="63"/>
                                        </p:tgtEl>
                                      </p:cBhvr>
                                    </p:animEffect>
                                  </p:childTnLst>
                                </p:cTn>
                              </p:par>
                            </p:childTnLst>
                          </p:cTn>
                        </p:par>
                        <p:par>
                          <p:cTn id="80" fill="hold">
                            <p:stCondLst>
                              <p:cond delay="500"/>
                            </p:stCondLst>
                            <p:childTnLst>
                              <p:par>
                                <p:cTn id="81" presetID="22" presetClass="entr" presetSubtype="1" fill="hold" nodeType="afterEffect">
                                  <p:stCondLst>
                                    <p:cond delay="0"/>
                                  </p:stCondLst>
                                  <p:childTnLst>
                                    <p:set>
                                      <p:cBhvr>
                                        <p:cTn id="82" dur="1" fill="hold">
                                          <p:stCondLst>
                                            <p:cond delay="0"/>
                                          </p:stCondLst>
                                        </p:cTn>
                                        <p:tgtEl>
                                          <p:spTgt spid="60"/>
                                        </p:tgtEl>
                                        <p:attrNameLst>
                                          <p:attrName>style.visibility</p:attrName>
                                        </p:attrNameLst>
                                      </p:cBhvr>
                                      <p:to>
                                        <p:strVal val="visible"/>
                                      </p:to>
                                    </p:set>
                                    <p:animEffect transition="in" filter="wipe(up)">
                                      <p:cBhvr>
                                        <p:cTn id="83"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8" grpId="0"/>
      <p:bldP spid="32" grpId="0"/>
      <p:bldP spid="36" grpId="0"/>
      <p:bldP spid="40" grpId="0"/>
      <p:bldP spid="48" grpId="0"/>
      <p:bldP spid="55" grpId="0"/>
      <p:bldP spid="56" grpId="0"/>
      <p:bldP spid="63"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EB4C-9B7E-49F6-9CA9-BC6E2711AA46}"/>
              </a:ext>
            </a:extLst>
          </p:cNvPr>
          <p:cNvSpPr>
            <a:spLocks noGrp="1"/>
          </p:cNvSpPr>
          <p:nvPr>
            <p:ph type="title"/>
          </p:nvPr>
        </p:nvSpPr>
        <p:spPr>
          <a:xfrm>
            <a:off x="407988" y="4026568"/>
            <a:ext cx="3939423" cy="551949"/>
          </a:xfrm>
        </p:spPr>
        <p:txBody>
          <a:bodyPr>
            <a:normAutofit/>
          </a:bodyPr>
          <a:lstStyle/>
          <a:p>
            <a:r>
              <a:rPr lang="en-US" sz="3200" dirty="0"/>
              <a:t>Calibration software</a:t>
            </a:r>
          </a:p>
        </p:txBody>
      </p:sp>
      <p:pic>
        <p:nvPicPr>
          <p:cNvPr id="4" name="Billede 2">
            <a:extLst>
              <a:ext uri="{FF2B5EF4-FFF2-40B4-BE49-F238E27FC236}">
                <a16:creationId xmlns:a16="http://schemas.microsoft.com/office/drawing/2014/main" id="{BF147D68-050D-49CF-BF3A-B3EEB04B6C5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1844824"/>
            <a:ext cx="12192000" cy="1197703"/>
          </a:xfrm>
          <a:prstGeom prst="rect">
            <a:avLst/>
          </a:prstGeom>
        </p:spPr>
      </p:pic>
    </p:spTree>
    <p:extLst>
      <p:ext uri="{BB962C8B-B14F-4D97-AF65-F5344CB8AC3E}">
        <p14:creationId xmlns:p14="http://schemas.microsoft.com/office/powerpoint/2010/main" val="39854464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6189FA03-6B44-7B4E-A21D-38CD36258AB0}"/>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11D588E1-0397-4770-A492-D2E7B96E574F}"/>
              </a:ext>
            </a:extLst>
          </p:cNvPr>
          <p:cNvSpPr>
            <a:spLocks noGrp="1"/>
          </p:cNvSpPr>
          <p:nvPr>
            <p:ph type="title"/>
          </p:nvPr>
        </p:nvSpPr>
        <p:spPr/>
        <p:txBody>
          <a:bodyPr/>
          <a:lstStyle/>
          <a:p>
            <a:r>
              <a:rPr lang="en-US" dirty="0">
                <a:solidFill>
                  <a:schemeClr val="bg1"/>
                </a:solidFill>
              </a:rPr>
              <a:t>Calibration software</a:t>
            </a:r>
          </a:p>
        </p:txBody>
      </p:sp>
      <p:sp>
        <p:nvSpPr>
          <p:cNvPr id="4" name="Text Placeholder 3">
            <a:extLst>
              <a:ext uri="{FF2B5EF4-FFF2-40B4-BE49-F238E27FC236}">
                <a16:creationId xmlns:a16="http://schemas.microsoft.com/office/drawing/2014/main" id="{8731B9A4-0200-4630-B855-100F4E47770C}"/>
              </a:ext>
            </a:extLst>
          </p:cNvPr>
          <p:cNvSpPr>
            <a:spLocks noGrp="1"/>
          </p:cNvSpPr>
          <p:nvPr>
            <p:ph type="body" sz="half" idx="2"/>
          </p:nvPr>
        </p:nvSpPr>
        <p:spPr/>
        <p:txBody>
          <a:bodyPr>
            <a:normAutofit/>
          </a:bodyPr>
          <a:lstStyle/>
          <a:p>
            <a:pPr marL="342900" indent="-342900">
              <a:buFont typeface="Arial" panose="020B0604020202020204" pitchFamily="34" charset="0"/>
              <a:buChar char="•"/>
            </a:pPr>
            <a:r>
              <a:rPr lang="en-US" sz="2000" dirty="0">
                <a:solidFill>
                  <a:schemeClr val="bg1"/>
                </a:solidFill>
              </a:rPr>
              <a:t>Different design, similar layout</a:t>
            </a:r>
          </a:p>
          <a:p>
            <a:pPr marL="342900" indent="-342900">
              <a:buFont typeface="Arial" panose="020B0604020202020204" pitchFamily="34" charset="0"/>
              <a:buChar char="•"/>
            </a:pPr>
            <a:r>
              <a:rPr lang="en-US" sz="2000" dirty="0">
                <a:solidFill>
                  <a:schemeClr val="bg1"/>
                </a:solidFill>
              </a:rPr>
              <a:t>Detection on REM and HIT availability</a:t>
            </a:r>
          </a:p>
        </p:txBody>
      </p:sp>
      <p:pic>
        <p:nvPicPr>
          <p:cNvPr id="5" name="Picture 4">
            <a:extLst>
              <a:ext uri="{FF2B5EF4-FFF2-40B4-BE49-F238E27FC236}">
                <a16:creationId xmlns:a16="http://schemas.microsoft.com/office/drawing/2014/main" id="{630D8BC1-3732-4EB7-9BCF-DF56E8DA62E1}"/>
              </a:ext>
            </a:extLst>
          </p:cNvPr>
          <p:cNvPicPr preferRelativeResize="0">
            <a:picLocks noChangeAspect="1"/>
          </p:cNvPicPr>
          <p:nvPr/>
        </p:nvPicPr>
        <p:blipFill>
          <a:blip r:embed="rId2"/>
          <a:stretch>
            <a:fillRect/>
          </a:stretch>
        </p:blipFill>
        <p:spPr>
          <a:xfrm>
            <a:off x="6405985" y="404813"/>
            <a:ext cx="5378028" cy="4698467"/>
          </a:xfrm>
          <a:prstGeom prst="rect">
            <a:avLst/>
          </a:prstGeom>
        </p:spPr>
      </p:pic>
    </p:spTree>
    <p:extLst>
      <p:ext uri="{BB962C8B-B14F-4D97-AF65-F5344CB8AC3E}">
        <p14:creationId xmlns:p14="http://schemas.microsoft.com/office/powerpoint/2010/main" val="1031598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71F0D289-D6D9-9D4D-900E-1838C3213B3A}"/>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11D588E1-0397-4770-A492-D2E7B96E574F}"/>
              </a:ext>
            </a:extLst>
          </p:cNvPr>
          <p:cNvSpPr>
            <a:spLocks noGrp="1"/>
          </p:cNvSpPr>
          <p:nvPr>
            <p:ph type="title"/>
          </p:nvPr>
        </p:nvSpPr>
        <p:spPr/>
        <p:txBody>
          <a:bodyPr/>
          <a:lstStyle/>
          <a:p>
            <a:r>
              <a:rPr lang="en-US" dirty="0">
                <a:solidFill>
                  <a:schemeClr val="bg1"/>
                </a:solidFill>
              </a:rPr>
              <a:t>What is new</a:t>
            </a:r>
          </a:p>
        </p:txBody>
      </p:sp>
      <p:sp>
        <p:nvSpPr>
          <p:cNvPr id="4" name="Text Placeholder 3">
            <a:extLst>
              <a:ext uri="{FF2B5EF4-FFF2-40B4-BE49-F238E27FC236}">
                <a16:creationId xmlns:a16="http://schemas.microsoft.com/office/drawing/2014/main" id="{8731B9A4-0200-4630-B855-100F4E47770C}"/>
              </a:ext>
            </a:extLst>
          </p:cNvPr>
          <p:cNvSpPr>
            <a:spLocks noGrp="1"/>
          </p:cNvSpPr>
          <p:nvPr>
            <p:ph type="body" sz="half" idx="2"/>
          </p:nvPr>
        </p:nvSpPr>
        <p:spPr/>
        <p:txBody>
          <a:bodyPr>
            <a:normAutofit/>
          </a:bodyPr>
          <a:lstStyle/>
          <a:p>
            <a:pPr marL="342900" indent="-342900">
              <a:buFont typeface="Arial" panose="020B0604020202020204" pitchFamily="34" charset="0"/>
              <a:buChar char="•"/>
            </a:pPr>
            <a:r>
              <a:rPr lang="en-US" sz="2000" dirty="0">
                <a:solidFill>
                  <a:schemeClr val="bg1"/>
                </a:solidFill>
              </a:rPr>
              <a:t>Transducer selection</a:t>
            </a:r>
          </a:p>
          <a:p>
            <a:pPr marL="342900" indent="-342900">
              <a:buFont typeface="Arial" panose="020B0604020202020204" pitchFamily="34" charset="0"/>
              <a:buChar char="•"/>
            </a:pPr>
            <a:r>
              <a:rPr lang="en-US" sz="2000" dirty="0">
                <a:solidFill>
                  <a:schemeClr val="bg1"/>
                </a:solidFill>
              </a:rPr>
              <a:t>Room monitor calibration</a:t>
            </a:r>
          </a:p>
          <a:p>
            <a:pPr marL="342900" indent="-342900">
              <a:buFont typeface="Arial" panose="020B0604020202020204" pitchFamily="34" charset="0"/>
              <a:buChar char="•"/>
            </a:pPr>
            <a:r>
              <a:rPr lang="en-US" sz="2000" dirty="0">
                <a:solidFill>
                  <a:schemeClr val="bg1"/>
                </a:solidFill>
              </a:rPr>
              <a:t>Free field adjustment</a:t>
            </a:r>
          </a:p>
          <a:p>
            <a:pPr marL="342900" indent="-342900">
              <a:buFont typeface="Arial" panose="020B0604020202020204" pitchFamily="34" charset="0"/>
              <a:buChar char="•"/>
            </a:pPr>
            <a:r>
              <a:rPr lang="en-US" sz="2000" dirty="0">
                <a:solidFill>
                  <a:schemeClr val="bg1"/>
                </a:solidFill>
              </a:rPr>
              <a:t>Coupler microphone calibration method</a:t>
            </a:r>
          </a:p>
          <a:p>
            <a:pPr marL="342900" indent="-342900">
              <a:buFont typeface="Arial" panose="020B0604020202020204" pitchFamily="34" charset="0"/>
              <a:buChar char="•"/>
            </a:pPr>
            <a:r>
              <a:rPr lang="en-US" sz="2000" dirty="0">
                <a:solidFill>
                  <a:schemeClr val="bg1"/>
                </a:solidFill>
              </a:rPr>
              <a:t>License handling</a:t>
            </a:r>
          </a:p>
        </p:txBody>
      </p:sp>
      <p:pic>
        <p:nvPicPr>
          <p:cNvPr id="5" name="Picture 4">
            <a:extLst>
              <a:ext uri="{FF2B5EF4-FFF2-40B4-BE49-F238E27FC236}">
                <a16:creationId xmlns:a16="http://schemas.microsoft.com/office/drawing/2014/main" id="{630D8BC1-3732-4EB7-9BCF-DF56E8DA62E1}"/>
              </a:ext>
            </a:extLst>
          </p:cNvPr>
          <p:cNvPicPr>
            <a:picLocks noChangeAspect="1"/>
          </p:cNvPicPr>
          <p:nvPr/>
        </p:nvPicPr>
        <p:blipFill>
          <a:blip r:embed="rId2"/>
          <a:stretch>
            <a:fillRect/>
          </a:stretch>
        </p:blipFill>
        <p:spPr>
          <a:xfrm>
            <a:off x="6405985" y="404813"/>
            <a:ext cx="5378028" cy="4698467"/>
          </a:xfrm>
          <a:prstGeom prst="rect">
            <a:avLst/>
          </a:prstGeom>
        </p:spPr>
      </p:pic>
    </p:spTree>
    <p:extLst>
      <p:ext uri="{BB962C8B-B14F-4D97-AF65-F5344CB8AC3E}">
        <p14:creationId xmlns:p14="http://schemas.microsoft.com/office/powerpoint/2010/main" val="348896953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EB4C-9B7E-49F6-9CA9-BC6E2711AA46}"/>
              </a:ext>
            </a:extLst>
          </p:cNvPr>
          <p:cNvSpPr>
            <a:spLocks noGrp="1"/>
          </p:cNvSpPr>
          <p:nvPr>
            <p:ph type="title"/>
          </p:nvPr>
        </p:nvSpPr>
        <p:spPr>
          <a:xfrm>
            <a:off x="378008" y="-256583"/>
            <a:ext cx="10515600" cy="2852737"/>
          </a:xfrm>
        </p:spPr>
        <p:txBody>
          <a:bodyPr>
            <a:normAutofit/>
          </a:bodyPr>
          <a:lstStyle/>
          <a:p>
            <a:r>
              <a:rPr lang="en-US" sz="3200" dirty="0"/>
              <a:t>Transducer selection</a:t>
            </a:r>
          </a:p>
        </p:txBody>
      </p:sp>
      <p:sp>
        <p:nvSpPr>
          <p:cNvPr id="5" name="Text Placeholder 4">
            <a:extLst>
              <a:ext uri="{FF2B5EF4-FFF2-40B4-BE49-F238E27FC236}">
                <a16:creationId xmlns:a16="http://schemas.microsoft.com/office/drawing/2014/main" id="{EA369987-1D9F-4F31-8FEB-E1490174D363}"/>
              </a:ext>
            </a:extLst>
          </p:cNvPr>
          <p:cNvSpPr>
            <a:spLocks noGrp="1"/>
          </p:cNvSpPr>
          <p:nvPr>
            <p:ph type="body" idx="1"/>
          </p:nvPr>
        </p:nvSpPr>
        <p:spPr>
          <a:xfrm>
            <a:off x="378008" y="2623142"/>
            <a:ext cx="10515600" cy="1500187"/>
          </a:xfrm>
        </p:spPr>
        <p:txBody>
          <a:bodyPr>
            <a:normAutofit/>
          </a:bodyPr>
          <a:lstStyle/>
          <a:p>
            <a:r>
              <a:rPr lang="en-US" sz="2000" dirty="0">
                <a:solidFill>
                  <a:schemeClr val="tx2"/>
                </a:solidFill>
              </a:rPr>
              <a:t>Get exactly the transducers you need</a:t>
            </a:r>
          </a:p>
        </p:txBody>
      </p:sp>
      <p:pic>
        <p:nvPicPr>
          <p:cNvPr id="4" name="Billede 2">
            <a:extLst>
              <a:ext uri="{FF2B5EF4-FFF2-40B4-BE49-F238E27FC236}">
                <a16:creationId xmlns:a16="http://schemas.microsoft.com/office/drawing/2014/main" id="{74C2305A-4445-2E49-95C1-6141E16CC1D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145814"/>
            <a:ext cx="12192000" cy="1197703"/>
          </a:xfrm>
          <a:prstGeom prst="rect">
            <a:avLst/>
          </a:prstGeom>
        </p:spPr>
      </p:pic>
    </p:spTree>
    <p:extLst>
      <p:ext uri="{BB962C8B-B14F-4D97-AF65-F5344CB8AC3E}">
        <p14:creationId xmlns:p14="http://schemas.microsoft.com/office/powerpoint/2010/main" val="1777742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9F63-98A5-4544-BAF8-F54940E48201}"/>
              </a:ext>
            </a:extLst>
          </p:cNvPr>
          <p:cNvSpPr>
            <a:spLocks noGrp="1"/>
          </p:cNvSpPr>
          <p:nvPr>
            <p:ph type="title"/>
          </p:nvPr>
        </p:nvSpPr>
        <p:spPr/>
        <p:txBody>
          <a:bodyPr anchor="t" anchorCtr="0">
            <a:normAutofit/>
          </a:bodyPr>
          <a:lstStyle/>
          <a:p>
            <a:r>
              <a:rPr lang="da-DK" sz="3200" dirty="0"/>
              <a:t>Transducer </a:t>
            </a:r>
            <a:r>
              <a:rPr lang="da-DK" sz="3200" dirty="0" err="1"/>
              <a:t>selection</a:t>
            </a:r>
            <a:endParaRPr lang="da-DK" sz="3200" dirty="0"/>
          </a:p>
        </p:txBody>
      </p:sp>
      <p:graphicFrame>
        <p:nvGraphicFramePr>
          <p:cNvPr id="5" name="Content Placeholder 4">
            <a:extLst>
              <a:ext uri="{FF2B5EF4-FFF2-40B4-BE49-F238E27FC236}">
                <a16:creationId xmlns:a16="http://schemas.microsoft.com/office/drawing/2014/main" id="{584322B7-B4BA-4573-9EE0-6DBC2BA5E0F6}"/>
              </a:ext>
            </a:extLst>
          </p:cNvPr>
          <p:cNvGraphicFramePr>
            <a:graphicFrameLocks noGrp="1"/>
          </p:cNvGraphicFramePr>
          <p:nvPr>
            <p:ph idx="1"/>
            <p:extLst>
              <p:ext uri="{D42A27DB-BD31-4B8C-83A1-F6EECF244321}">
                <p14:modId xmlns:p14="http://schemas.microsoft.com/office/powerpoint/2010/main" val="1974421119"/>
              </p:ext>
            </p:extLst>
          </p:nvPr>
        </p:nvGraphicFramePr>
        <p:xfrm>
          <a:off x="397185" y="3778465"/>
          <a:ext cx="6574271" cy="1558270"/>
        </p:xfrm>
        <a:graphic>
          <a:graphicData uri="http://schemas.openxmlformats.org/drawingml/2006/table">
            <a:tbl>
              <a:tblPr/>
              <a:tblGrid>
                <a:gridCol w="2004291">
                  <a:extLst>
                    <a:ext uri="{9D8B030D-6E8A-4147-A177-3AD203B41FA5}">
                      <a16:colId xmlns:a16="http://schemas.microsoft.com/office/drawing/2014/main" val="1454054998"/>
                    </a:ext>
                  </a:extLst>
                </a:gridCol>
                <a:gridCol w="2041236">
                  <a:extLst>
                    <a:ext uri="{9D8B030D-6E8A-4147-A177-3AD203B41FA5}">
                      <a16:colId xmlns:a16="http://schemas.microsoft.com/office/drawing/2014/main" val="3235810276"/>
                    </a:ext>
                  </a:extLst>
                </a:gridCol>
                <a:gridCol w="2528744">
                  <a:extLst>
                    <a:ext uri="{9D8B030D-6E8A-4147-A177-3AD203B41FA5}">
                      <a16:colId xmlns:a16="http://schemas.microsoft.com/office/drawing/2014/main" val="3791765518"/>
                    </a:ext>
                  </a:extLst>
                </a:gridCol>
              </a:tblGrid>
              <a:tr h="770248">
                <a:tc>
                  <a:txBody>
                    <a:bodyPr/>
                    <a:lstStyle/>
                    <a:p>
                      <a:pPr algn="ctr" rtl="0" fontAlgn="ctr"/>
                      <a:r>
                        <a:rPr lang="da-DK" sz="1600" b="1" i="0" u="none" strike="noStrike" dirty="0">
                          <a:solidFill>
                            <a:srgbClr val="FFFFFF"/>
                          </a:solidFill>
                          <a:effectLst/>
                          <a:latin typeface="Arial" panose="020B0604020202020204" pitchFamily="34" charset="0"/>
                        </a:rPr>
                        <a:t>Standard AC </a:t>
                      </a:r>
                      <a:r>
                        <a:rPr lang="da-DK" sz="1600" b="1" i="0" u="none" strike="noStrike" dirty="0" err="1">
                          <a:solidFill>
                            <a:srgbClr val="FFFFFF"/>
                          </a:solidFill>
                          <a:effectLst/>
                          <a:latin typeface="Arial" panose="020B0604020202020204" pitchFamily="34" charset="0"/>
                        </a:rPr>
                        <a:t>headset</a:t>
                      </a:r>
                      <a:endParaRPr lang="da-DK" sz="1600" b="1" i="0" u="none" strike="noStrike" dirty="0">
                        <a:solidFill>
                          <a:srgbClr val="FFFFFF"/>
                        </a:solidFill>
                        <a:effectLst/>
                        <a:latin typeface="Arial" panose="020B0604020202020204" pitchFamily="34" charset="0"/>
                      </a:endParaRPr>
                    </a:p>
                  </a:txBody>
                  <a:tcPr marL="9525" marR="9525" marT="9525" marB="0" anchor="ctr">
                    <a:lnL>
                      <a:noFill/>
                    </a:lnL>
                    <a:lnR>
                      <a:noFill/>
                    </a:lnR>
                    <a:lnT>
                      <a:noFill/>
                    </a:lnT>
                    <a:lnB>
                      <a:noFill/>
                    </a:lnB>
                    <a:solidFill>
                      <a:srgbClr val="3C5B56"/>
                    </a:solidFill>
                  </a:tcPr>
                </a:tc>
                <a:tc>
                  <a:txBody>
                    <a:bodyPr/>
                    <a:lstStyle/>
                    <a:p>
                      <a:pPr algn="ctr" rtl="0" fontAlgn="ctr"/>
                      <a:r>
                        <a:rPr lang="da-DK" sz="1600" b="1" i="0" u="none" strike="noStrike" dirty="0" err="1">
                          <a:solidFill>
                            <a:srgbClr val="FFFFFF"/>
                          </a:solidFill>
                          <a:effectLst/>
                          <a:latin typeface="Arial" panose="020B0604020202020204" pitchFamily="34" charset="0"/>
                        </a:rPr>
                        <a:t>Insert</a:t>
                      </a:r>
                      <a:r>
                        <a:rPr lang="da-DK" sz="1600" b="1" i="0" u="none" strike="noStrike" dirty="0">
                          <a:solidFill>
                            <a:srgbClr val="FFFFFF"/>
                          </a:solidFill>
                          <a:effectLst/>
                          <a:latin typeface="Arial" panose="020B0604020202020204" pitchFamily="34" charset="0"/>
                        </a:rPr>
                        <a:t> </a:t>
                      </a:r>
                      <a:r>
                        <a:rPr lang="da-DK" sz="1600" b="1" i="0" u="none" strike="noStrike" dirty="0" err="1">
                          <a:solidFill>
                            <a:srgbClr val="FFFFFF"/>
                          </a:solidFill>
                          <a:effectLst/>
                          <a:latin typeface="Arial" panose="020B0604020202020204" pitchFamily="34" charset="0"/>
                        </a:rPr>
                        <a:t>headsets</a:t>
                      </a:r>
                      <a:endParaRPr lang="da-DK" sz="1600" b="1" i="0" u="none" strike="noStrike" dirty="0">
                        <a:solidFill>
                          <a:srgbClr val="FFFFFF"/>
                        </a:solidFill>
                        <a:effectLst/>
                        <a:latin typeface="Arial" panose="020B0604020202020204" pitchFamily="34" charset="0"/>
                      </a:endParaRPr>
                    </a:p>
                  </a:txBody>
                  <a:tcPr marL="85725" marR="9525" marT="9525" marB="0" anchor="ctr">
                    <a:lnL>
                      <a:noFill/>
                    </a:lnL>
                    <a:lnR>
                      <a:noFill/>
                    </a:lnR>
                    <a:lnT>
                      <a:noFill/>
                    </a:lnT>
                    <a:lnB>
                      <a:noFill/>
                    </a:lnB>
                    <a:solidFill>
                      <a:srgbClr val="3C5B56"/>
                    </a:solidFill>
                  </a:tcPr>
                </a:tc>
                <a:tc>
                  <a:txBody>
                    <a:bodyPr/>
                    <a:lstStyle/>
                    <a:p>
                      <a:pPr algn="ctr" rtl="0" fontAlgn="ctr"/>
                      <a:r>
                        <a:rPr lang="da-DK" sz="1600" b="1" i="0" u="none" strike="noStrike">
                          <a:solidFill>
                            <a:srgbClr val="FFFFFF"/>
                          </a:solidFill>
                          <a:effectLst/>
                          <a:latin typeface="Arial" panose="020B0604020202020204" pitchFamily="34" charset="0"/>
                        </a:rPr>
                        <a:t>Full range headsets</a:t>
                      </a: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2345992150"/>
                  </a:ext>
                </a:extLst>
              </a:tr>
              <a:tr h="262674">
                <a:tc>
                  <a:txBody>
                    <a:bodyPr/>
                    <a:lstStyle/>
                    <a:p>
                      <a:pPr algn="ctr" rtl="0" fontAlgn="ctr"/>
                      <a:r>
                        <a:rPr lang="da-DK" sz="1600" b="0" i="0" u="none" strike="noStrike">
                          <a:solidFill>
                            <a:srgbClr val="000000"/>
                          </a:solidFill>
                          <a:effectLst/>
                          <a:latin typeface="Arial" panose="020B0604020202020204" pitchFamily="34" charset="0"/>
                        </a:rPr>
                        <a:t>DD45</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IP30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a:solidFill>
                            <a:srgbClr val="000000"/>
                          </a:solidFill>
                          <a:effectLst/>
                          <a:latin typeface="Arial" panose="020B0604020202020204" pitchFamily="34" charset="0"/>
                        </a:rPr>
                        <a:t>DD450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595865039"/>
                  </a:ext>
                </a:extLst>
              </a:tr>
              <a:tr h="262674">
                <a:tc>
                  <a:txBody>
                    <a:bodyPr/>
                    <a:lstStyle/>
                    <a:p>
                      <a:pPr algn="ctr" rtl="0" fontAlgn="ctr"/>
                      <a:r>
                        <a:rPr lang="da-DK" sz="1600" b="0" i="0" u="none" strike="noStrike">
                          <a:solidFill>
                            <a:srgbClr val="000000"/>
                          </a:solidFill>
                          <a:effectLst/>
                          <a:latin typeface="Arial" panose="020B0604020202020204" pitchFamily="34" charset="0"/>
                        </a:rPr>
                        <a:t>TDH39</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Ear3A</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HDA300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96411472"/>
                  </a:ext>
                </a:extLst>
              </a:tr>
              <a:tr h="262674">
                <a:tc>
                  <a:txBody>
                    <a:bodyPr/>
                    <a:lstStyle/>
                    <a:p>
                      <a:pPr algn="ctr" rtl="0" fontAlgn="ctr"/>
                      <a:r>
                        <a:rPr lang="da-DK" sz="1600" b="0" i="0" u="none" strike="noStrike">
                          <a:solidFill>
                            <a:srgbClr val="000000"/>
                          </a:solidFill>
                          <a:effectLst/>
                          <a:latin typeface="Arial" panose="020B0604020202020204" pitchFamily="34" charset="0"/>
                        </a:rPr>
                        <a:t> </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a:solidFill>
                            <a:srgbClr val="000000"/>
                          </a:solidFill>
                          <a:effectLst/>
                          <a:latin typeface="Arial" panose="020B0604020202020204" pitchFamily="34" charset="0"/>
                        </a:rPr>
                        <a:t>IP30 insert masking</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ctr" rtl="0" fontAlgn="ctr"/>
                      <a:r>
                        <a:rPr lang="da-DK" sz="1600" b="0" i="0" u="none" strike="noStrike" dirty="0">
                          <a:solidFill>
                            <a:srgbClr val="000000"/>
                          </a:solidFill>
                          <a:effectLst/>
                          <a:latin typeface="Arial" panose="020B0604020202020204" pitchFamily="34" charset="0"/>
                        </a:rPr>
                        <a:t>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05194637"/>
                  </a:ext>
                </a:extLst>
              </a:tr>
            </a:tbl>
          </a:graphicData>
        </a:graphic>
      </p:graphicFrame>
      <p:grpSp>
        <p:nvGrpSpPr>
          <p:cNvPr id="3" name="Gruppe 2">
            <a:extLst>
              <a:ext uri="{FF2B5EF4-FFF2-40B4-BE49-F238E27FC236}">
                <a16:creationId xmlns:a16="http://schemas.microsoft.com/office/drawing/2014/main" id="{02DA301D-EC46-AC49-908D-240FBBA83C00}"/>
              </a:ext>
            </a:extLst>
          </p:cNvPr>
          <p:cNvGrpSpPr/>
          <p:nvPr/>
        </p:nvGrpSpPr>
        <p:grpSpPr>
          <a:xfrm>
            <a:off x="1537232" y="906670"/>
            <a:ext cx="9117536" cy="2659350"/>
            <a:chOff x="2665125" y="1356375"/>
            <a:chExt cx="9117536" cy="2659350"/>
          </a:xfrm>
        </p:grpSpPr>
        <p:pic>
          <p:nvPicPr>
            <p:cNvPr id="6" name="Picture 5">
              <a:extLst>
                <a:ext uri="{FF2B5EF4-FFF2-40B4-BE49-F238E27FC236}">
                  <a16:creationId xmlns:a16="http://schemas.microsoft.com/office/drawing/2014/main" id="{A0C0D0A1-D82F-410D-B528-AD889EB41FCA}"/>
                </a:ext>
              </a:extLst>
            </p:cNvPr>
            <p:cNvPicPr preferRelativeResize="0">
              <a:picLocks noChangeAspect="1"/>
            </p:cNvPicPr>
            <p:nvPr/>
          </p:nvPicPr>
          <p:blipFill>
            <a:blip r:embed="rId2"/>
            <a:stretch>
              <a:fillRect/>
            </a:stretch>
          </p:blipFill>
          <p:spPr>
            <a:xfrm>
              <a:off x="6721024" y="2168296"/>
              <a:ext cx="5061637" cy="1187701"/>
            </a:xfrm>
            <a:prstGeom prst="rect">
              <a:avLst/>
            </a:prstGeom>
          </p:spPr>
        </p:pic>
        <p:pic>
          <p:nvPicPr>
            <p:cNvPr id="11" name="Picture 10">
              <a:extLst>
                <a:ext uri="{FF2B5EF4-FFF2-40B4-BE49-F238E27FC236}">
                  <a16:creationId xmlns:a16="http://schemas.microsoft.com/office/drawing/2014/main" id="{40859AFF-5EC1-49E4-BBBD-DCF2CE95734A}"/>
                </a:ext>
              </a:extLst>
            </p:cNvPr>
            <p:cNvPicPr>
              <a:picLocks noChangeAspect="1"/>
            </p:cNvPicPr>
            <p:nvPr/>
          </p:nvPicPr>
          <p:blipFill rotWithShape="1">
            <a:blip r:embed="rId2"/>
            <a:srcRect l="539" r="76192"/>
            <a:stretch/>
          </p:blipFill>
          <p:spPr>
            <a:xfrm>
              <a:off x="2808371" y="1648373"/>
              <a:ext cx="2049896" cy="2067129"/>
            </a:xfrm>
            <a:prstGeom prst="rect">
              <a:avLst/>
            </a:prstGeom>
          </p:spPr>
        </p:pic>
        <p:sp>
          <p:nvSpPr>
            <p:cNvPr id="23" name="Oval 22">
              <a:extLst>
                <a:ext uri="{FF2B5EF4-FFF2-40B4-BE49-F238E27FC236}">
                  <a16:creationId xmlns:a16="http://schemas.microsoft.com/office/drawing/2014/main" id="{9443278B-CFA1-4F5A-BAE6-F07CCA63C91D}"/>
                </a:ext>
              </a:extLst>
            </p:cNvPr>
            <p:cNvSpPr>
              <a:spLocks noChangeAspect="1"/>
            </p:cNvSpPr>
            <p:nvPr/>
          </p:nvSpPr>
          <p:spPr>
            <a:xfrm>
              <a:off x="6723596" y="2033966"/>
              <a:ext cx="1395034" cy="1395034"/>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43E09C22-4734-4225-A4DF-6EF00517A88A}"/>
                </a:ext>
              </a:extLst>
            </p:cNvPr>
            <p:cNvSpPr>
              <a:spLocks noChangeAspect="1"/>
            </p:cNvSpPr>
            <p:nvPr/>
          </p:nvSpPr>
          <p:spPr>
            <a:xfrm>
              <a:off x="2665125" y="1356375"/>
              <a:ext cx="2659350" cy="2659350"/>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26" name="Straight Connector 25">
              <a:extLst>
                <a:ext uri="{FF2B5EF4-FFF2-40B4-BE49-F238E27FC236}">
                  <a16:creationId xmlns:a16="http://schemas.microsoft.com/office/drawing/2014/main" id="{9E0F3677-2061-49F3-8B0A-44A19AB67044}"/>
                </a:ext>
              </a:extLst>
            </p:cNvPr>
            <p:cNvCxnSpPr>
              <a:cxnSpLocks/>
              <a:stCxn id="23" idx="0"/>
            </p:cNvCxnSpPr>
            <p:nvPr/>
          </p:nvCxnSpPr>
          <p:spPr>
            <a:xfrm flipH="1" flipV="1">
              <a:off x="4258109" y="1384284"/>
              <a:ext cx="3163004" cy="649682"/>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BC7AC8C-56F8-48C7-9437-9FD44939C5A5}"/>
                </a:ext>
              </a:extLst>
            </p:cNvPr>
            <p:cNvCxnSpPr>
              <a:cxnSpLocks/>
              <a:stCxn id="23" idx="4"/>
            </p:cNvCxnSpPr>
            <p:nvPr/>
          </p:nvCxnSpPr>
          <p:spPr>
            <a:xfrm flipH="1">
              <a:off x="4119563" y="3429000"/>
              <a:ext cx="3301550" cy="583977"/>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3" name="TextBox 42">
            <a:extLst>
              <a:ext uri="{FF2B5EF4-FFF2-40B4-BE49-F238E27FC236}">
                <a16:creationId xmlns:a16="http://schemas.microsoft.com/office/drawing/2014/main" id="{A66E4A24-FEBE-4FE9-B88C-1CD5B04E6AED}"/>
              </a:ext>
            </a:extLst>
          </p:cNvPr>
          <p:cNvSpPr txBox="1"/>
          <p:nvPr/>
        </p:nvSpPr>
        <p:spPr>
          <a:xfrm>
            <a:off x="7421113" y="3778465"/>
            <a:ext cx="4354641" cy="1558270"/>
          </a:xfrm>
          <a:prstGeom prst="rect">
            <a:avLst/>
          </a:prstGeom>
          <a:noFill/>
          <a:ln w="38100">
            <a:solidFill>
              <a:schemeClr val="tx2"/>
            </a:solidFill>
          </a:ln>
        </p:spPr>
        <p:txBody>
          <a:bodyPr wrap="square" lIns="180000" tIns="180000" rIns="180000" b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Rules: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srgbClr val="000000"/>
                </a:solidFill>
                <a:latin typeface="Arial" panose="020B0604020202020204" pitchFamily="34" charset="0"/>
                <a:cs typeface="Arial" panose="020B0604020202020204" pitchFamily="34" charset="0"/>
              </a:rPr>
              <a:t>Three</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categories of AC headsets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srgbClr val="000000"/>
                </a:solidFill>
                <a:latin typeface="Arial" panose="020B0604020202020204" pitchFamily="34" charset="0"/>
                <a:cs typeface="Arial" panose="020B0604020202020204" pitchFamily="34" charset="0"/>
              </a:rPr>
              <a:t>Two</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can be selected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Only one from each category </a:t>
            </a:r>
          </a:p>
        </p:txBody>
      </p:sp>
    </p:spTree>
    <p:extLst>
      <p:ext uri="{BB962C8B-B14F-4D97-AF65-F5344CB8AC3E}">
        <p14:creationId xmlns:p14="http://schemas.microsoft.com/office/powerpoint/2010/main" val="29414170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9F63-98A5-4544-BAF8-F54940E48201}"/>
              </a:ext>
            </a:extLst>
          </p:cNvPr>
          <p:cNvSpPr>
            <a:spLocks noGrp="1"/>
          </p:cNvSpPr>
          <p:nvPr>
            <p:ph type="title"/>
          </p:nvPr>
        </p:nvSpPr>
        <p:spPr/>
        <p:txBody>
          <a:bodyPr anchor="t" anchorCtr="0">
            <a:normAutofit/>
          </a:bodyPr>
          <a:lstStyle/>
          <a:p>
            <a:r>
              <a:rPr lang="da-DK" sz="3200" dirty="0"/>
              <a:t>Transducer </a:t>
            </a:r>
            <a:r>
              <a:rPr lang="da-DK" sz="3200" dirty="0" err="1"/>
              <a:t>selection</a:t>
            </a:r>
            <a:endParaRPr lang="da-DK" sz="3200" dirty="0"/>
          </a:p>
        </p:txBody>
      </p:sp>
      <p:pic>
        <p:nvPicPr>
          <p:cNvPr id="7" name="Picture 6">
            <a:extLst>
              <a:ext uri="{FF2B5EF4-FFF2-40B4-BE49-F238E27FC236}">
                <a16:creationId xmlns:a16="http://schemas.microsoft.com/office/drawing/2014/main" id="{BEFF011B-EF9D-4DEE-A0E9-DCF4B02304BE}"/>
              </a:ext>
            </a:extLst>
          </p:cNvPr>
          <p:cNvPicPr preferRelativeResize="0">
            <a:picLocks noChangeAspect="1"/>
          </p:cNvPicPr>
          <p:nvPr/>
        </p:nvPicPr>
        <p:blipFill>
          <a:blip r:embed="rId2"/>
          <a:stretch>
            <a:fillRect/>
          </a:stretch>
        </p:blipFill>
        <p:spPr>
          <a:xfrm>
            <a:off x="6444001" y="410071"/>
            <a:ext cx="5350814" cy="4674692"/>
          </a:xfrm>
          <a:prstGeom prst="rect">
            <a:avLst/>
          </a:prstGeom>
        </p:spPr>
      </p:pic>
      <p:pic>
        <p:nvPicPr>
          <p:cNvPr id="14" name="Picture 13">
            <a:extLst>
              <a:ext uri="{FF2B5EF4-FFF2-40B4-BE49-F238E27FC236}">
                <a16:creationId xmlns:a16="http://schemas.microsoft.com/office/drawing/2014/main" id="{5195AB62-3EA2-4B86-A608-4DA59C27B1E3}"/>
              </a:ext>
            </a:extLst>
          </p:cNvPr>
          <p:cNvPicPr>
            <a:picLocks noChangeAspect="1"/>
          </p:cNvPicPr>
          <p:nvPr/>
        </p:nvPicPr>
        <p:blipFill rotWithShape="1">
          <a:blip r:embed="rId3"/>
          <a:srcRect l="539" r="76192"/>
          <a:stretch/>
        </p:blipFill>
        <p:spPr>
          <a:xfrm>
            <a:off x="2808371" y="933450"/>
            <a:ext cx="2049896" cy="2067129"/>
          </a:xfrm>
          <a:prstGeom prst="rect">
            <a:avLst/>
          </a:prstGeom>
        </p:spPr>
      </p:pic>
      <p:pic>
        <p:nvPicPr>
          <p:cNvPr id="15" name="Picture 14">
            <a:extLst>
              <a:ext uri="{FF2B5EF4-FFF2-40B4-BE49-F238E27FC236}">
                <a16:creationId xmlns:a16="http://schemas.microsoft.com/office/drawing/2014/main" id="{D1DEE108-E339-4A7B-BBA1-D30E9F00B4BE}"/>
              </a:ext>
            </a:extLst>
          </p:cNvPr>
          <p:cNvPicPr>
            <a:picLocks noChangeAspect="1"/>
          </p:cNvPicPr>
          <p:nvPr/>
        </p:nvPicPr>
        <p:blipFill rotWithShape="1">
          <a:blip r:embed="rId4">
            <a:extLst>
              <a:ext uri="{BEBA8EAE-BF5A-486C-A8C5-ECC9F3942E4B}">
                <a14:imgProps xmlns:a14="http://schemas.microsoft.com/office/drawing/2010/main">
                  <a14:imgLayer r:embed="rId5">
                    <a14:imgEffect>
                      <a14:artisticBlur/>
                    </a14:imgEffect>
                  </a14:imgLayer>
                </a14:imgProps>
              </a:ext>
            </a:extLst>
          </a:blip>
          <a:srcRect l="539" r="76192" b="48695"/>
          <a:stretch/>
        </p:blipFill>
        <p:spPr>
          <a:xfrm>
            <a:off x="2808371" y="940223"/>
            <a:ext cx="2049896" cy="1060547"/>
          </a:xfrm>
          <a:prstGeom prst="rect">
            <a:avLst/>
          </a:prstGeom>
        </p:spPr>
      </p:pic>
      <p:grpSp>
        <p:nvGrpSpPr>
          <p:cNvPr id="16" name="Group 15">
            <a:extLst>
              <a:ext uri="{FF2B5EF4-FFF2-40B4-BE49-F238E27FC236}">
                <a16:creationId xmlns:a16="http://schemas.microsoft.com/office/drawing/2014/main" id="{77184935-5544-41A7-9875-F19D5B2FF6A2}"/>
              </a:ext>
            </a:extLst>
          </p:cNvPr>
          <p:cNvGrpSpPr/>
          <p:nvPr/>
        </p:nvGrpSpPr>
        <p:grpSpPr>
          <a:xfrm rot="16200000">
            <a:off x="6552106" y="485776"/>
            <a:ext cx="602187" cy="4532419"/>
            <a:chOff x="5330862" y="-1030635"/>
            <a:chExt cx="602187" cy="4532421"/>
          </a:xfrm>
        </p:grpSpPr>
        <p:sp>
          <p:nvSpPr>
            <p:cNvPr id="17" name="Oval 16">
              <a:extLst>
                <a:ext uri="{FF2B5EF4-FFF2-40B4-BE49-F238E27FC236}">
                  <a16:creationId xmlns:a16="http://schemas.microsoft.com/office/drawing/2014/main" id="{9B67ED35-167D-4548-B014-1DD29302EB45}"/>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18" name="Straight Connector 17">
              <a:extLst>
                <a:ext uri="{FF2B5EF4-FFF2-40B4-BE49-F238E27FC236}">
                  <a16:creationId xmlns:a16="http://schemas.microsoft.com/office/drawing/2014/main" id="{1CA1E9CF-A433-4CF0-8362-59A3A71A762A}"/>
                </a:ext>
              </a:extLst>
            </p:cNvPr>
            <p:cNvCxnSpPr>
              <a:cxnSpLocks/>
            </p:cNvCxnSpPr>
            <p:nvPr/>
          </p:nvCxnSpPr>
          <p:spPr>
            <a:xfrm rot="5400000" flipH="1" flipV="1">
              <a:off x="3575294" y="858283"/>
              <a:ext cx="4246673" cy="468837"/>
            </a:xfrm>
            <a:prstGeom prst="line">
              <a:avLst/>
            </a:prstGeom>
            <a:effectLst/>
          </p:spPr>
          <p:style>
            <a:lnRef idx="2">
              <a:schemeClr val="accent1"/>
            </a:lnRef>
            <a:fillRef idx="0">
              <a:schemeClr val="accent1"/>
            </a:fillRef>
            <a:effectRef idx="1">
              <a:schemeClr val="accent1"/>
            </a:effectRef>
            <a:fontRef idx="minor">
              <a:schemeClr val="tx1"/>
            </a:fontRef>
          </p:style>
        </p:cxnSp>
      </p:grpSp>
      <p:pic>
        <p:nvPicPr>
          <p:cNvPr id="21" name="Picture 20">
            <a:extLst>
              <a:ext uri="{FF2B5EF4-FFF2-40B4-BE49-F238E27FC236}">
                <a16:creationId xmlns:a16="http://schemas.microsoft.com/office/drawing/2014/main" id="{D0C3608C-FD25-4B80-BAC1-F4F18EB7E71A}"/>
              </a:ext>
            </a:extLst>
          </p:cNvPr>
          <p:cNvPicPr>
            <a:picLocks noChangeAspect="1"/>
          </p:cNvPicPr>
          <p:nvPr/>
        </p:nvPicPr>
        <p:blipFill rotWithShape="1">
          <a:blip r:embed="rId4">
            <a:extLst>
              <a:ext uri="{BEBA8EAE-BF5A-486C-A8C5-ECC9F3942E4B}">
                <a14:imgProps xmlns:a14="http://schemas.microsoft.com/office/drawing/2010/main">
                  <a14:imgLayer r:embed="rId5">
                    <a14:imgEffect>
                      <a14:artisticBlur/>
                    </a14:imgEffect>
                  </a14:imgLayer>
                </a14:imgProps>
              </a:ext>
            </a:extLst>
          </a:blip>
          <a:srcRect l="14975" r="76192" b="48695"/>
          <a:stretch/>
        </p:blipFill>
        <p:spPr>
          <a:xfrm>
            <a:off x="4079776" y="940650"/>
            <a:ext cx="778120" cy="1060547"/>
          </a:xfrm>
          <a:prstGeom prst="rect">
            <a:avLst/>
          </a:prstGeom>
        </p:spPr>
      </p:pic>
      <p:graphicFrame>
        <p:nvGraphicFramePr>
          <p:cNvPr id="22" name="Content Placeholder 4">
            <a:extLst>
              <a:ext uri="{FF2B5EF4-FFF2-40B4-BE49-F238E27FC236}">
                <a16:creationId xmlns:a16="http://schemas.microsoft.com/office/drawing/2014/main" id="{F04027A2-50AC-4C80-AFA4-9CD1B5B10F24}"/>
              </a:ext>
            </a:extLst>
          </p:cNvPr>
          <p:cNvGraphicFramePr>
            <a:graphicFrameLocks noGrp="1"/>
          </p:cNvGraphicFramePr>
          <p:nvPr>
            <p:ph idx="1"/>
            <p:extLst>
              <p:ext uri="{D42A27DB-BD31-4B8C-83A1-F6EECF244321}">
                <p14:modId xmlns:p14="http://schemas.microsoft.com/office/powerpoint/2010/main" val="666254233"/>
              </p:ext>
            </p:extLst>
          </p:nvPr>
        </p:nvGraphicFramePr>
        <p:xfrm>
          <a:off x="407989" y="3581718"/>
          <a:ext cx="5782949" cy="1503045"/>
        </p:xfrm>
        <a:graphic>
          <a:graphicData uri="http://schemas.openxmlformats.org/drawingml/2006/table">
            <a:tbl>
              <a:tblPr/>
              <a:tblGrid>
                <a:gridCol w="1555722">
                  <a:extLst>
                    <a:ext uri="{9D8B030D-6E8A-4147-A177-3AD203B41FA5}">
                      <a16:colId xmlns:a16="http://schemas.microsoft.com/office/drawing/2014/main" val="1454054998"/>
                    </a:ext>
                  </a:extLst>
                </a:gridCol>
                <a:gridCol w="2173574">
                  <a:extLst>
                    <a:ext uri="{9D8B030D-6E8A-4147-A177-3AD203B41FA5}">
                      <a16:colId xmlns:a16="http://schemas.microsoft.com/office/drawing/2014/main" val="3235810276"/>
                    </a:ext>
                  </a:extLst>
                </a:gridCol>
                <a:gridCol w="2053653">
                  <a:extLst>
                    <a:ext uri="{9D8B030D-6E8A-4147-A177-3AD203B41FA5}">
                      <a16:colId xmlns:a16="http://schemas.microsoft.com/office/drawing/2014/main" val="3791765518"/>
                    </a:ext>
                  </a:extLst>
                </a:gridCol>
              </a:tblGrid>
              <a:tr h="742950">
                <a:tc>
                  <a:txBody>
                    <a:bodyPr/>
                    <a:lstStyle/>
                    <a:p>
                      <a:pPr algn="ctr" rtl="0" fontAlgn="ctr"/>
                      <a:r>
                        <a:rPr lang="da-DK" sz="1600" b="1" i="0" u="none" strike="noStrike" dirty="0">
                          <a:solidFill>
                            <a:srgbClr val="FFFFFF"/>
                          </a:solidFill>
                          <a:effectLst/>
                          <a:latin typeface="Arial" panose="020B0604020202020204" pitchFamily="34" charset="0"/>
                        </a:rPr>
                        <a:t>Standard AC </a:t>
                      </a:r>
                      <a:r>
                        <a:rPr lang="da-DK" sz="1600" b="1" i="0" u="none" strike="noStrike" dirty="0" err="1">
                          <a:solidFill>
                            <a:srgbClr val="FFFFFF"/>
                          </a:solidFill>
                          <a:effectLst/>
                          <a:latin typeface="Arial" panose="020B0604020202020204" pitchFamily="34" charset="0"/>
                        </a:rPr>
                        <a:t>headset</a:t>
                      </a:r>
                      <a:endParaRPr lang="da-DK" sz="1600" b="1" i="0" u="none" strike="noStrike" dirty="0">
                        <a:solidFill>
                          <a:srgbClr val="FFFFFF"/>
                        </a:solidFill>
                        <a:effectLst/>
                        <a:latin typeface="Arial" panose="020B0604020202020204" pitchFamily="34" charset="0"/>
                      </a:endParaRPr>
                    </a:p>
                  </a:txBody>
                  <a:tcPr marL="9525" marR="9525" marT="9525" marB="0" anchor="ctr">
                    <a:lnL>
                      <a:noFill/>
                    </a:lnL>
                    <a:lnR>
                      <a:noFill/>
                    </a:lnR>
                    <a:lnT>
                      <a:noFill/>
                    </a:lnT>
                    <a:lnB>
                      <a:noFill/>
                    </a:lnB>
                    <a:solidFill>
                      <a:srgbClr val="3C5B56"/>
                    </a:solidFill>
                  </a:tcPr>
                </a:tc>
                <a:tc>
                  <a:txBody>
                    <a:bodyPr/>
                    <a:lstStyle/>
                    <a:p>
                      <a:pPr algn="l" rtl="0" fontAlgn="ctr"/>
                      <a:r>
                        <a:rPr lang="da-DK" sz="1600" b="1" i="0" u="none" strike="noStrike" dirty="0" err="1">
                          <a:solidFill>
                            <a:srgbClr val="FFFFFF"/>
                          </a:solidFill>
                          <a:effectLst/>
                          <a:latin typeface="Arial" panose="020B0604020202020204" pitchFamily="34" charset="0"/>
                        </a:rPr>
                        <a:t>Insert</a:t>
                      </a:r>
                      <a:r>
                        <a:rPr lang="da-DK" sz="1600" b="1" i="0" u="none" strike="noStrike" dirty="0">
                          <a:solidFill>
                            <a:srgbClr val="FFFFFF"/>
                          </a:solidFill>
                          <a:effectLst/>
                          <a:latin typeface="Arial" panose="020B0604020202020204" pitchFamily="34" charset="0"/>
                        </a:rPr>
                        <a:t> </a:t>
                      </a:r>
                      <a:r>
                        <a:rPr lang="da-DK" sz="1600" b="1" i="0" u="none" strike="noStrike" dirty="0" err="1">
                          <a:solidFill>
                            <a:srgbClr val="FFFFFF"/>
                          </a:solidFill>
                          <a:effectLst/>
                          <a:latin typeface="Arial" panose="020B0604020202020204" pitchFamily="34" charset="0"/>
                        </a:rPr>
                        <a:t>headsets</a:t>
                      </a:r>
                      <a:endParaRPr lang="da-DK" sz="1600" b="1" i="0" u="none" strike="noStrike" dirty="0">
                        <a:solidFill>
                          <a:srgbClr val="FFFFFF"/>
                        </a:solidFill>
                        <a:effectLst/>
                        <a:latin typeface="Arial" panose="020B0604020202020204" pitchFamily="34" charset="0"/>
                      </a:endParaRPr>
                    </a:p>
                  </a:txBody>
                  <a:tcPr marL="85725" marR="9525" marT="9525" marB="0" anchor="ctr">
                    <a:lnL>
                      <a:noFill/>
                    </a:lnL>
                    <a:lnR>
                      <a:noFill/>
                    </a:lnR>
                    <a:lnT>
                      <a:noFill/>
                    </a:lnT>
                    <a:lnB>
                      <a:noFill/>
                    </a:lnB>
                    <a:solidFill>
                      <a:srgbClr val="3C5B56"/>
                    </a:solidFill>
                  </a:tcPr>
                </a:tc>
                <a:tc>
                  <a:txBody>
                    <a:bodyPr/>
                    <a:lstStyle/>
                    <a:p>
                      <a:pPr algn="l" rtl="0" fontAlgn="ctr"/>
                      <a:r>
                        <a:rPr lang="da-DK" sz="1600" b="1" i="0" u="none" strike="noStrike">
                          <a:solidFill>
                            <a:srgbClr val="FFFFFF"/>
                          </a:solidFill>
                          <a:effectLst/>
                          <a:latin typeface="Arial" panose="020B0604020202020204" pitchFamily="34" charset="0"/>
                        </a:rPr>
                        <a:t>Full range headsets</a:t>
                      </a: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2345992150"/>
                  </a:ext>
                </a:extLst>
              </a:tr>
              <a:tr h="247650">
                <a:tc>
                  <a:txBody>
                    <a:bodyPr/>
                    <a:lstStyle/>
                    <a:p>
                      <a:pPr algn="ctr" rtl="0" fontAlgn="ctr"/>
                      <a:r>
                        <a:rPr lang="da-DK" sz="1600" b="0" i="0" u="none" strike="noStrike">
                          <a:solidFill>
                            <a:srgbClr val="000000"/>
                          </a:solidFill>
                          <a:effectLst/>
                          <a:latin typeface="Arial" panose="020B0604020202020204" pitchFamily="34" charset="0"/>
                        </a:rPr>
                        <a:t>DD45</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chemeClr val="accent5">
                              <a:lumMod val="40000"/>
                              <a:lumOff val="60000"/>
                            </a:schemeClr>
                          </a:solidFill>
                          <a:effectLst/>
                          <a:latin typeface="Arial" panose="020B0604020202020204" pitchFamily="34" charset="0"/>
                        </a:rPr>
                        <a:t>IP30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a:solidFill>
                            <a:srgbClr val="000000"/>
                          </a:solidFill>
                          <a:effectLst/>
                          <a:latin typeface="Arial" panose="020B0604020202020204" pitchFamily="34" charset="0"/>
                        </a:rPr>
                        <a:t>DD450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595865039"/>
                  </a:ext>
                </a:extLst>
              </a:tr>
              <a:tr h="247650">
                <a:tc>
                  <a:txBody>
                    <a:bodyPr/>
                    <a:lstStyle/>
                    <a:p>
                      <a:pPr algn="ctr" rtl="0" fontAlgn="ctr"/>
                      <a:r>
                        <a:rPr lang="da-DK" sz="1600" b="0" i="0" u="none" strike="noStrike">
                          <a:solidFill>
                            <a:srgbClr val="000000"/>
                          </a:solidFill>
                          <a:effectLst/>
                          <a:latin typeface="Arial" panose="020B0604020202020204" pitchFamily="34" charset="0"/>
                        </a:rPr>
                        <a:t>TDH39</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chemeClr val="accent5">
                              <a:lumMod val="40000"/>
                              <a:lumOff val="60000"/>
                            </a:schemeClr>
                          </a:solidFill>
                          <a:effectLst/>
                          <a:latin typeface="Arial" panose="020B0604020202020204" pitchFamily="34" charset="0"/>
                        </a:rPr>
                        <a:t>Ear3A</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a:solidFill>
                            <a:srgbClr val="000000"/>
                          </a:solidFill>
                          <a:effectLst/>
                          <a:latin typeface="Arial" panose="020B0604020202020204" pitchFamily="34" charset="0"/>
                        </a:rPr>
                        <a:t>HDA300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96411472"/>
                  </a:ext>
                </a:extLst>
              </a:tr>
              <a:tr h="247650">
                <a:tc>
                  <a:txBody>
                    <a:bodyPr/>
                    <a:lstStyle/>
                    <a:p>
                      <a:pPr algn="ctr" rtl="0" fontAlgn="ctr"/>
                      <a:r>
                        <a:rPr lang="da-DK" sz="1600" b="0" i="0" u="none" strike="noStrike">
                          <a:solidFill>
                            <a:srgbClr val="000000"/>
                          </a:solidFill>
                          <a:effectLst/>
                          <a:latin typeface="Arial" panose="020B0604020202020204" pitchFamily="34" charset="0"/>
                        </a:rPr>
                        <a:t> </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chemeClr val="accent5">
                              <a:lumMod val="40000"/>
                              <a:lumOff val="60000"/>
                            </a:schemeClr>
                          </a:solidFill>
                          <a:effectLst/>
                          <a:latin typeface="Arial" panose="020B0604020202020204" pitchFamily="34" charset="0"/>
                        </a:rPr>
                        <a:t>IP30 </a:t>
                      </a:r>
                      <a:r>
                        <a:rPr lang="da-DK" sz="1600" b="0" i="0" u="none" strike="noStrike" dirty="0" err="1">
                          <a:solidFill>
                            <a:schemeClr val="accent5">
                              <a:lumMod val="40000"/>
                              <a:lumOff val="60000"/>
                            </a:schemeClr>
                          </a:solidFill>
                          <a:effectLst/>
                          <a:latin typeface="Arial" panose="020B0604020202020204" pitchFamily="34" charset="0"/>
                        </a:rPr>
                        <a:t>insert</a:t>
                      </a:r>
                      <a:r>
                        <a:rPr lang="da-DK" sz="1600" b="0" i="0" u="none" strike="noStrike" dirty="0">
                          <a:solidFill>
                            <a:schemeClr val="accent5">
                              <a:lumMod val="40000"/>
                              <a:lumOff val="60000"/>
                            </a:schemeClr>
                          </a:solidFill>
                          <a:effectLst/>
                          <a:latin typeface="Arial" panose="020B0604020202020204" pitchFamily="34" charset="0"/>
                        </a:rPr>
                        <a:t> </a:t>
                      </a:r>
                      <a:r>
                        <a:rPr lang="da-DK" sz="1600" b="0" i="0" u="none" strike="noStrike" dirty="0" err="1">
                          <a:solidFill>
                            <a:schemeClr val="accent5">
                              <a:lumMod val="40000"/>
                              <a:lumOff val="60000"/>
                            </a:schemeClr>
                          </a:solidFill>
                          <a:effectLst/>
                          <a:latin typeface="Arial" panose="020B0604020202020204" pitchFamily="34" charset="0"/>
                        </a:rPr>
                        <a:t>masking</a:t>
                      </a:r>
                      <a:endParaRPr lang="da-DK" sz="1600" b="0" i="0" u="none" strike="noStrike" dirty="0">
                        <a:solidFill>
                          <a:schemeClr val="accent5">
                            <a:lumMod val="40000"/>
                            <a:lumOff val="60000"/>
                          </a:schemeClr>
                        </a:solidFill>
                        <a:effectLst/>
                        <a:latin typeface="Arial" panose="020B0604020202020204" pitchFamily="34" charset="0"/>
                      </a:endParaRP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05194637"/>
                  </a:ext>
                </a:extLst>
              </a:tr>
            </a:tbl>
          </a:graphicData>
        </a:graphic>
      </p:graphicFrame>
    </p:spTree>
    <p:extLst>
      <p:ext uri="{BB962C8B-B14F-4D97-AF65-F5344CB8AC3E}">
        <p14:creationId xmlns:p14="http://schemas.microsoft.com/office/powerpoint/2010/main" val="2046907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3">
            <a:extLst>
              <a:ext uri="{FF2B5EF4-FFF2-40B4-BE49-F238E27FC236}">
                <a16:creationId xmlns:a16="http://schemas.microsoft.com/office/drawing/2014/main" id="{A2C06E5F-4455-954D-9249-384BC70BFAEF}"/>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Blur/>
                    </a14:imgEffect>
                  </a14:imgLayer>
                </a14:imgProps>
              </a:ext>
            </a:extLst>
          </a:blip>
          <a:srcRect l="539" r="76192"/>
          <a:stretch/>
        </p:blipFill>
        <p:spPr>
          <a:xfrm>
            <a:off x="2808371" y="929575"/>
            <a:ext cx="2049896" cy="2067129"/>
          </a:xfrm>
          <a:prstGeom prst="rect">
            <a:avLst/>
          </a:prstGeom>
        </p:spPr>
      </p:pic>
      <p:pic>
        <p:nvPicPr>
          <p:cNvPr id="13" name="Picture 14">
            <a:extLst>
              <a:ext uri="{FF2B5EF4-FFF2-40B4-BE49-F238E27FC236}">
                <a16:creationId xmlns:a16="http://schemas.microsoft.com/office/drawing/2014/main" id="{9ED19643-0592-BE4A-86DE-A4E41DD2CB75}"/>
              </a:ext>
            </a:extLst>
          </p:cNvPr>
          <p:cNvPicPr>
            <a:picLocks noChangeAspect="1"/>
          </p:cNvPicPr>
          <p:nvPr/>
        </p:nvPicPr>
        <p:blipFill rotWithShape="1">
          <a:blip r:embed="rId4"/>
          <a:srcRect l="539" r="76192" b="48695"/>
          <a:stretch/>
        </p:blipFill>
        <p:spPr>
          <a:xfrm>
            <a:off x="2808371" y="936348"/>
            <a:ext cx="2049896" cy="1060547"/>
          </a:xfrm>
          <a:prstGeom prst="rect">
            <a:avLst/>
          </a:prstGeom>
        </p:spPr>
      </p:pic>
      <p:pic>
        <p:nvPicPr>
          <p:cNvPr id="19" name="Picture 20">
            <a:extLst>
              <a:ext uri="{FF2B5EF4-FFF2-40B4-BE49-F238E27FC236}">
                <a16:creationId xmlns:a16="http://schemas.microsoft.com/office/drawing/2014/main" id="{45C689EF-ACD0-E643-8628-928482EAEFC0}"/>
              </a:ext>
            </a:extLst>
          </p:cNvPr>
          <p:cNvPicPr>
            <a:picLocks noChangeAspect="1"/>
          </p:cNvPicPr>
          <p:nvPr/>
        </p:nvPicPr>
        <p:blipFill rotWithShape="1">
          <a:blip r:embed="rId4"/>
          <a:srcRect l="14975" r="76192" b="48695"/>
          <a:stretch/>
        </p:blipFill>
        <p:spPr>
          <a:xfrm>
            <a:off x="4079776" y="936775"/>
            <a:ext cx="778120" cy="1060547"/>
          </a:xfrm>
          <a:prstGeom prst="rect">
            <a:avLst/>
          </a:prstGeom>
        </p:spPr>
      </p:pic>
      <p:sp>
        <p:nvSpPr>
          <p:cNvPr id="2" name="Title 1">
            <a:extLst>
              <a:ext uri="{FF2B5EF4-FFF2-40B4-BE49-F238E27FC236}">
                <a16:creationId xmlns:a16="http://schemas.microsoft.com/office/drawing/2014/main" id="{03479F63-98A5-4544-BAF8-F54940E48201}"/>
              </a:ext>
            </a:extLst>
          </p:cNvPr>
          <p:cNvSpPr>
            <a:spLocks noGrp="1"/>
          </p:cNvSpPr>
          <p:nvPr>
            <p:ph type="title"/>
          </p:nvPr>
        </p:nvSpPr>
        <p:spPr/>
        <p:txBody>
          <a:bodyPr anchor="t" anchorCtr="0">
            <a:normAutofit/>
          </a:bodyPr>
          <a:lstStyle/>
          <a:p>
            <a:r>
              <a:rPr lang="da-DK" sz="3200" dirty="0"/>
              <a:t>Transducer </a:t>
            </a:r>
            <a:r>
              <a:rPr lang="da-DK" sz="3200" dirty="0" err="1"/>
              <a:t>selection</a:t>
            </a:r>
            <a:endParaRPr lang="da-DK" sz="3200" dirty="0"/>
          </a:p>
        </p:txBody>
      </p:sp>
      <p:pic>
        <p:nvPicPr>
          <p:cNvPr id="7" name="Picture 6">
            <a:extLst>
              <a:ext uri="{FF2B5EF4-FFF2-40B4-BE49-F238E27FC236}">
                <a16:creationId xmlns:a16="http://schemas.microsoft.com/office/drawing/2014/main" id="{BEFF011B-EF9D-4DEE-A0E9-DCF4B02304BE}"/>
              </a:ext>
            </a:extLst>
          </p:cNvPr>
          <p:cNvPicPr preferRelativeResize="0">
            <a:picLocks noChangeAspect="1"/>
          </p:cNvPicPr>
          <p:nvPr/>
        </p:nvPicPr>
        <p:blipFill>
          <a:blip r:embed="rId5"/>
          <a:stretch>
            <a:fillRect/>
          </a:stretch>
        </p:blipFill>
        <p:spPr>
          <a:xfrm>
            <a:off x="6444001" y="410071"/>
            <a:ext cx="5350814" cy="4674692"/>
          </a:xfrm>
          <a:prstGeom prst="rect">
            <a:avLst/>
          </a:prstGeom>
        </p:spPr>
      </p:pic>
      <p:graphicFrame>
        <p:nvGraphicFramePr>
          <p:cNvPr id="22" name="Content Placeholder 4">
            <a:extLst>
              <a:ext uri="{FF2B5EF4-FFF2-40B4-BE49-F238E27FC236}">
                <a16:creationId xmlns:a16="http://schemas.microsoft.com/office/drawing/2014/main" id="{F04027A2-50AC-4C80-AFA4-9CD1B5B10F24}"/>
              </a:ext>
            </a:extLst>
          </p:cNvPr>
          <p:cNvGraphicFramePr>
            <a:graphicFrameLocks noGrp="1"/>
          </p:cNvGraphicFramePr>
          <p:nvPr>
            <p:ph idx="1"/>
            <p:extLst>
              <p:ext uri="{D42A27DB-BD31-4B8C-83A1-F6EECF244321}">
                <p14:modId xmlns:p14="http://schemas.microsoft.com/office/powerpoint/2010/main" val="4058666139"/>
              </p:ext>
            </p:extLst>
          </p:nvPr>
        </p:nvGraphicFramePr>
        <p:xfrm>
          <a:off x="397186" y="3588491"/>
          <a:ext cx="5698814" cy="1503045"/>
        </p:xfrm>
        <a:graphic>
          <a:graphicData uri="http://schemas.openxmlformats.org/drawingml/2006/table">
            <a:tbl>
              <a:tblPr/>
              <a:tblGrid>
                <a:gridCol w="1484080">
                  <a:extLst>
                    <a:ext uri="{9D8B030D-6E8A-4147-A177-3AD203B41FA5}">
                      <a16:colId xmlns:a16="http://schemas.microsoft.com/office/drawing/2014/main" val="1454054998"/>
                    </a:ext>
                  </a:extLst>
                </a:gridCol>
                <a:gridCol w="2016177">
                  <a:extLst>
                    <a:ext uri="{9D8B030D-6E8A-4147-A177-3AD203B41FA5}">
                      <a16:colId xmlns:a16="http://schemas.microsoft.com/office/drawing/2014/main" val="3235810276"/>
                    </a:ext>
                  </a:extLst>
                </a:gridCol>
                <a:gridCol w="2198557">
                  <a:extLst>
                    <a:ext uri="{9D8B030D-6E8A-4147-A177-3AD203B41FA5}">
                      <a16:colId xmlns:a16="http://schemas.microsoft.com/office/drawing/2014/main" val="3791765518"/>
                    </a:ext>
                  </a:extLst>
                </a:gridCol>
              </a:tblGrid>
              <a:tr h="742950">
                <a:tc>
                  <a:txBody>
                    <a:bodyPr/>
                    <a:lstStyle/>
                    <a:p>
                      <a:pPr algn="ctr" rtl="0" fontAlgn="ctr"/>
                      <a:r>
                        <a:rPr lang="da-DK" sz="1600" b="1" i="0" u="none" strike="noStrike" dirty="0">
                          <a:solidFill>
                            <a:srgbClr val="FFFFFF"/>
                          </a:solidFill>
                          <a:effectLst/>
                          <a:latin typeface="Arial" panose="020B0604020202020204" pitchFamily="34" charset="0"/>
                        </a:rPr>
                        <a:t>Standard AC </a:t>
                      </a:r>
                      <a:r>
                        <a:rPr lang="da-DK" sz="1600" b="1" i="0" u="none" strike="noStrike" dirty="0" err="1">
                          <a:solidFill>
                            <a:srgbClr val="FFFFFF"/>
                          </a:solidFill>
                          <a:effectLst/>
                          <a:latin typeface="Arial" panose="020B0604020202020204" pitchFamily="34" charset="0"/>
                        </a:rPr>
                        <a:t>headset</a:t>
                      </a:r>
                      <a:endParaRPr lang="da-DK" sz="1600" b="1" i="0" u="none" strike="noStrike" dirty="0">
                        <a:solidFill>
                          <a:srgbClr val="FFFFFF"/>
                        </a:solidFill>
                        <a:effectLst/>
                        <a:latin typeface="Arial" panose="020B0604020202020204" pitchFamily="34" charset="0"/>
                      </a:endParaRPr>
                    </a:p>
                  </a:txBody>
                  <a:tcPr marL="9525" marR="9525" marT="9525" marB="0" anchor="ctr">
                    <a:lnL>
                      <a:noFill/>
                    </a:lnL>
                    <a:lnR>
                      <a:noFill/>
                    </a:lnR>
                    <a:lnT>
                      <a:noFill/>
                    </a:lnT>
                    <a:lnB>
                      <a:noFill/>
                    </a:lnB>
                    <a:solidFill>
                      <a:srgbClr val="3C5B56"/>
                    </a:solidFill>
                  </a:tcPr>
                </a:tc>
                <a:tc>
                  <a:txBody>
                    <a:bodyPr/>
                    <a:lstStyle/>
                    <a:p>
                      <a:pPr algn="l" rtl="0" fontAlgn="ctr"/>
                      <a:r>
                        <a:rPr lang="da-DK" sz="1600" b="1" i="0" u="none" strike="noStrike" dirty="0" err="1">
                          <a:solidFill>
                            <a:srgbClr val="FFFFFF"/>
                          </a:solidFill>
                          <a:effectLst/>
                          <a:latin typeface="Arial" panose="020B0604020202020204" pitchFamily="34" charset="0"/>
                        </a:rPr>
                        <a:t>Insert</a:t>
                      </a:r>
                      <a:r>
                        <a:rPr lang="da-DK" sz="1600" b="1" i="0" u="none" strike="noStrike" dirty="0">
                          <a:solidFill>
                            <a:srgbClr val="FFFFFF"/>
                          </a:solidFill>
                          <a:effectLst/>
                          <a:latin typeface="Arial" panose="020B0604020202020204" pitchFamily="34" charset="0"/>
                        </a:rPr>
                        <a:t> </a:t>
                      </a:r>
                      <a:r>
                        <a:rPr lang="da-DK" sz="1600" b="1" i="0" u="none" strike="noStrike" dirty="0" err="1">
                          <a:solidFill>
                            <a:srgbClr val="FFFFFF"/>
                          </a:solidFill>
                          <a:effectLst/>
                          <a:latin typeface="Arial" panose="020B0604020202020204" pitchFamily="34" charset="0"/>
                        </a:rPr>
                        <a:t>headsets</a:t>
                      </a:r>
                      <a:endParaRPr lang="da-DK" sz="1600" b="1" i="0" u="none" strike="noStrike" dirty="0">
                        <a:solidFill>
                          <a:srgbClr val="FFFFFF"/>
                        </a:solidFill>
                        <a:effectLst/>
                        <a:latin typeface="Arial" panose="020B0604020202020204" pitchFamily="34" charset="0"/>
                      </a:endParaRPr>
                    </a:p>
                  </a:txBody>
                  <a:tcPr marL="85725" marR="9525" marT="9525" marB="0" anchor="ctr">
                    <a:lnL>
                      <a:noFill/>
                    </a:lnL>
                    <a:lnR>
                      <a:noFill/>
                    </a:lnR>
                    <a:lnT>
                      <a:noFill/>
                    </a:lnT>
                    <a:lnB>
                      <a:noFill/>
                    </a:lnB>
                    <a:solidFill>
                      <a:srgbClr val="3C5B56"/>
                    </a:solidFill>
                  </a:tcPr>
                </a:tc>
                <a:tc>
                  <a:txBody>
                    <a:bodyPr/>
                    <a:lstStyle/>
                    <a:p>
                      <a:pPr algn="l" rtl="0" fontAlgn="ctr"/>
                      <a:r>
                        <a:rPr lang="da-DK" sz="1600" b="1" i="0" u="none" strike="noStrike">
                          <a:solidFill>
                            <a:srgbClr val="FFFFFF"/>
                          </a:solidFill>
                          <a:effectLst/>
                          <a:latin typeface="Arial" panose="020B0604020202020204" pitchFamily="34" charset="0"/>
                        </a:rPr>
                        <a:t>Full range headsets</a:t>
                      </a: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2345992150"/>
                  </a:ext>
                </a:extLst>
              </a:tr>
              <a:tr h="247650">
                <a:tc>
                  <a:txBody>
                    <a:bodyPr/>
                    <a:lstStyle/>
                    <a:p>
                      <a:pPr algn="ctr" rtl="0" fontAlgn="ctr"/>
                      <a:r>
                        <a:rPr lang="da-DK" sz="1600" b="0" i="0" u="none" strike="noStrike">
                          <a:solidFill>
                            <a:schemeClr val="accent5">
                              <a:lumMod val="40000"/>
                              <a:lumOff val="60000"/>
                            </a:schemeClr>
                          </a:solidFill>
                          <a:effectLst/>
                          <a:latin typeface="Arial" panose="020B0604020202020204" pitchFamily="34" charset="0"/>
                        </a:rPr>
                        <a:t>DD45</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IP30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a:solidFill>
                            <a:srgbClr val="000000"/>
                          </a:solidFill>
                          <a:effectLst/>
                          <a:latin typeface="Arial" panose="020B0604020202020204" pitchFamily="34" charset="0"/>
                        </a:rPr>
                        <a:t>DD450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595865039"/>
                  </a:ext>
                </a:extLst>
              </a:tr>
              <a:tr h="247650">
                <a:tc>
                  <a:txBody>
                    <a:bodyPr/>
                    <a:lstStyle/>
                    <a:p>
                      <a:pPr algn="ctr" rtl="0" fontAlgn="ctr"/>
                      <a:r>
                        <a:rPr lang="da-DK" sz="1600" b="0" i="0" u="none" strike="noStrike" dirty="0">
                          <a:solidFill>
                            <a:schemeClr val="accent5">
                              <a:lumMod val="40000"/>
                              <a:lumOff val="60000"/>
                            </a:schemeClr>
                          </a:solidFill>
                          <a:effectLst/>
                          <a:latin typeface="Arial" panose="020B0604020202020204" pitchFamily="34" charset="0"/>
                        </a:rPr>
                        <a:t>TDH39</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Ear3A</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a:solidFill>
                            <a:srgbClr val="000000"/>
                          </a:solidFill>
                          <a:effectLst/>
                          <a:latin typeface="Arial" panose="020B0604020202020204" pitchFamily="34" charset="0"/>
                        </a:rPr>
                        <a:t>HDA300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96411472"/>
                  </a:ext>
                </a:extLst>
              </a:tr>
              <a:tr h="247650">
                <a:tc>
                  <a:txBody>
                    <a:bodyPr/>
                    <a:lstStyle/>
                    <a:p>
                      <a:pPr algn="ctr" rtl="0" fontAlgn="ctr"/>
                      <a:r>
                        <a:rPr lang="da-DK" sz="1600" b="0" i="0" u="none" strike="noStrike">
                          <a:solidFill>
                            <a:srgbClr val="000000"/>
                          </a:solidFill>
                          <a:effectLst/>
                          <a:latin typeface="Arial" panose="020B0604020202020204" pitchFamily="34" charset="0"/>
                        </a:rPr>
                        <a:t> </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IP30 </a:t>
                      </a:r>
                      <a:r>
                        <a:rPr lang="da-DK" sz="1600" b="0" i="0" u="none" strike="noStrike" dirty="0" err="1">
                          <a:solidFill>
                            <a:srgbClr val="000000"/>
                          </a:solidFill>
                          <a:effectLst/>
                          <a:latin typeface="Arial" panose="020B0604020202020204" pitchFamily="34" charset="0"/>
                        </a:rPr>
                        <a:t>insert</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masking</a:t>
                      </a:r>
                      <a:endParaRPr lang="da-DK" sz="16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05194637"/>
                  </a:ext>
                </a:extLst>
              </a:tr>
            </a:tbl>
          </a:graphicData>
        </a:graphic>
      </p:graphicFrame>
      <p:grpSp>
        <p:nvGrpSpPr>
          <p:cNvPr id="16" name="Group 15">
            <a:extLst>
              <a:ext uri="{FF2B5EF4-FFF2-40B4-BE49-F238E27FC236}">
                <a16:creationId xmlns:a16="http://schemas.microsoft.com/office/drawing/2014/main" id="{77184935-5544-41A7-9875-F19D5B2FF6A2}"/>
              </a:ext>
            </a:extLst>
          </p:cNvPr>
          <p:cNvGrpSpPr/>
          <p:nvPr/>
        </p:nvGrpSpPr>
        <p:grpSpPr>
          <a:xfrm rot="16200000">
            <a:off x="5981724" y="144878"/>
            <a:ext cx="1697980" cy="4577389"/>
            <a:chOff x="5330862" y="-1075605"/>
            <a:chExt cx="1697980" cy="4577391"/>
          </a:xfrm>
        </p:grpSpPr>
        <p:sp>
          <p:nvSpPr>
            <p:cNvPr id="17" name="Oval 16">
              <a:extLst>
                <a:ext uri="{FF2B5EF4-FFF2-40B4-BE49-F238E27FC236}">
                  <a16:creationId xmlns:a16="http://schemas.microsoft.com/office/drawing/2014/main" id="{9B67ED35-167D-4548-B014-1DD29302EB45}"/>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18" name="Straight Connector 17">
              <a:extLst>
                <a:ext uri="{FF2B5EF4-FFF2-40B4-BE49-F238E27FC236}">
                  <a16:creationId xmlns:a16="http://schemas.microsoft.com/office/drawing/2014/main" id="{1CA1E9CF-A433-4CF0-8362-59A3A71A762A}"/>
                </a:ext>
              </a:extLst>
            </p:cNvPr>
            <p:cNvCxnSpPr>
              <a:cxnSpLocks/>
            </p:cNvCxnSpPr>
            <p:nvPr/>
          </p:nvCxnSpPr>
          <p:spPr>
            <a:xfrm rot="5400000" flipH="1" flipV="1">
              <a:off x="4100705" y="287901"/>
              <a:ext cx="4291643" cy="1564631"/>
            </a:xfrm>
            <a:prstGeom prst="line">
              <a:avLst/>
            </a:prstGeom>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53907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421F1B-E624-4F64-A858-DC48A01F2096}"/>
              </a:ext>
            </a:extLst>
          </p:cNvPr>
          <p:cNvPicPr preferRelativeResize="0">
            <a:picLocks noChangeAspect="1"/>
          </p:cNvPicPr>
          <p:nvPr/>
        </p:nvPicPr>
        <p:blipFill>
          <a:blip r:embed="rId2"/>
          <a:stretch>
            <a:fillRect/>
          </a:stretch>
        </p:blipFill>
        <p:spPr>
          <a:xfrm>
            <a:off x="6445215" y="410400"/>
            <a:ext cx="5349600" cy="4673631"/>
          </a:xfrm>
          <a:prstGeom prst="rect">
            <a:avLst/>
          </a:prstGeom>
        </p:spPr>
      </p:pic>
      <p:sp>
        <p:nvSpPr>
          <p:cNvPr id="2" name="Title 1">
            <a:extLst>
              <a:ext uri="{FF2B5EF4-FFF2-40B4-BE49-F238E27FC236}">
                <a16:creationId xmlns:a16="http://schemas.microsoft.com/office/drawing/2014/main" id="{03479F63-98A5-4544-BAF8-F54940E48201}"/>
              </a:ext>
            </a:extLst>
          </p:cNvPr>
          <p:cNvSpPr>
            <a:spLocks noGrp="1"/>
          </p:cNvSpPr>
          <p:nvPr>
            <p:ph type="title"/>
          </p:nvPr>
        </p:nvSpPr>
        <p:spPr/>
        <p:txBody>
          <a:bodyPr anchor="t" anchorCtr="0">
            <a:normAutofit/>
          </a:bodyPr>
          <a:lstStyle/>
          <a:p>
            <a:r>
              <a:rPr lang="da-DK" sz="3200" dirty="0"/>
              <a:t>Transducer </a:t>
            </a:r>
            <a:r>
              <a:rPr lang="da-DK" sz="3200" dirty="0" err="1"/>
              <a:t>selection</a:t>
            </a:r>
            <a:endParaRPr lang="da-DK" sz="3200" dirty="0"/>
          </a:p>
        </p:txBody>
      </p:sp>
      <p:pic>
        <p:nvPicPr>
          <p:cNvPr id="14" name="Picture 13">
            <a:extLst>
              <a:ext uri="{FF2B5EF4-FFF2-40B4-BE49-F238E27FC236}">
                <a16:creationId xmlns:a16="http://schemas.microsoft.com/office/drawing/2014/main" id="{5195AB62-3EA2-4B86-A608-4DA59C27B1E3}"/>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Blur/>
                    </a14:imgEffect>
                  </a14:imgLayer>
                </a14:imgProps>
              </a:ext>
            </a:extLst>
          </a:blip>
          <a:srcRect l="539" r="76192"/>
          <a:stretch/>
        </p:blipFill>
        <p:spPr>
          <a:xfrm>
            <a:off x="2808371" y="929572"/>
            <a:ext cx="2049896" cy="2067129"/>
          </a:xfrm>
          <a:prstGeom prst="rect">
            <a:avLst/>
          </a:prstGeom>
        </p:spPr>
      </p:pic>
      <p:pic>
        <p:nvPicPr>
          <p:cNvPr id="15" name="Picture 14">
            <a:extLst>
              <a:ext uri="{FF2B5EF4-FFF2-40B4-BE49-F238E27FC236}">
                <a16:creationId xmlns:a16="http://schemas.microsoft.com/office/drawing/2014/main" id="{D1DEE108-E339-4A7B-BBA1-D30E9F00B4BE}"/>
              </a:ext>
            </a:extLst>
          </p:cNvPr>
          <p:cNvPicPr>
            <a:picLocks noChangeAspect="1"/>
          </p:cNvPicPr>
          <p:nvPr/>
        </p:nvPicPr>
        <p:blipFill rotWithShape="1">
          <a:blip r:embed="rId5"/>
          <a:srcRect l="539" r="76192" b="48695"/>
          <a:stretch/>
        </p:blipFill>
        <p:spPr>
          <a:xfrm>
            <a:off x="2808371" y="936345"/>
            <a:ext cx="2049896" cy="1060547"/>
          </a:xfrm>
          <a:prstGeom prst="rect">
            <a:avLst/>
          </a:prstGeom>
        </p:spPr>
      </p:pic>
      <p:pic>
        <p:nvPicPr>
          <p:cNvPr id="21" name="Picture 20">
            <a:extLst>
              <a:ext uri="{FF2B5EF4-FFF2-40B4-BE49-F238E27FC236}">
                <a16:creationId xmlns:a16="http://schemas.microsoft.com/office/drawing/2014/main" id="{D0C3608C-FD25-4B80-BAC1-F4F18EB7E71A}"/>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Blur/>
                    </a14:imgEffect>
                  </a14:imgLayer>
                </a14:imgProps>
              </a:ext>
            </a:extLst>
          </a:blip>
          <a:srcRect l="14975" r="76192" b="48695"/>
          <a:stretch/>
        </p:blipFill>
        <p:spPr>
          <a:xfrm>
            <a:off x="4079776" y="936772"/>
            <a:ext cx="778120" cy="1060547"/>
          </a:xfrm>
          <a:prstGeom prst="rect">
            <a:avLst/>
          </a:prstGeom>
        </p:spPr>
      </p:pic>
      <p:graphicFrame>
        <p:nvGraphicFramePr>
          <p:cNvPr id="22" name="Content Placeholder 4">
            <a:extLst>
              <a:ext uri="{FF2B5EF4-FFF2-40B4-BE49-F238E27FC236}">
                <a16:creationId xmlns:a16="http://schemas.microsoft.com/office/drawing/2014/main" id="{F04027A2-50AC-4C80-AFA4-9CD1B5B10F24}"/>
              </a:ext>
            </a:extLst>
          </p:cNvPr>
          <p:cNvGraphicFramePr>
            <a:graphicFrameLocks noGrp="1"/>
          </p:cNvGraphicFramePr>
          <p:nvPr>
            <p:ph idx="1"/>
            <p:extLst>
              <p:ext uri="{D42A27DB-BD31-4B8C-83A1-F6EECF244321}">
                <p14:modId xmlns:p14="http://schemas.microsoft.com/office/powerpoint/2010/main" val="3245935420"/>
              </p:ext>
            </p:extLst>
          </p:nvPr>
        </p:nvGraphicFramePr>
        <p:xfrm>
          <a:off x="397185" y="3580986"/>
          <a:ext cx="5698815" cy="1503045"/>
        </p:xfrm>
        <a:graphic>
          <a:graphicData uri="http://schemas.openxmlformats.org/drawingml/2006/table">
            <a:tbl>
              <a:tblPr/>
              <a:tblGrid>
                <a:gridCol w="1521556">
                  <a:extLst>
                    <a:ext uri="{9D8B030D-6E8A-4147-A177-3AD203B41FA5}">
                      <a16:colId xmlns:a16="http://schemas.microsoft.com/office/drawing/2014/main" val="1454054998"/>
                    </a:ext>
                  </a:extLst>
                </a:gridCol>
                <a:gridCol w="2061148">
                  <a:extLst>
                    <a:ext uri="{9D8B030D-6E8A-4147-A177-3AD203B41FA5}">
                      <a16:colId xmlns:a16="http://schemas.microsoft.com/office/drawing/2014/main" val="3235810276"/>
                    </a:ext>
                  </a:extLst>
                </a:gridCol>
                <a:gridCol w="2116111">
                  <a:extLst>
                    <a:ext uri="{9D8B030D-6E8A-4147-A177-3AD203B41FA5}">
                      <a16:colId xmlns:a16="http://schemas.microsoft.com/office/drawing/2014/main" val="3791765518"/>
                    </a:ext>
                  </a:extLst>
                </a:gridCol>
              </a:tblGrid>
              <a:tr h="742950">
                <a:tc>
                  <a:txBody>
                    <a:bodyPr/>
                    <a:lstStyle/>
                    <a:p>
                      <a:pPr algn="ctr" rtl="0" fontAlgn="ctr"/>
                      <a:r>
                        <a:rPr lang="da-DK" sz="1600" b="1" i="0" u="none" strike="noStrike" dirty="0">
                          <a:solidFill>
                            <a:srgbClr val="FFFFFF"/>
                          </a:solidFill>
                          <a:effectLst/>
                          <a:latin typeface="Arial" panose="020B0604020202020204" pitchFamily="34" charset="0"/>
                        </a:rPr>
                        <a:t>Standard AC </a:t>
                      </a:r>
                      <a:r>
                        <a:rPr lang="da-DK" sz="1600" b="1" i="0" u="none" strike="noStrike" dirty="0" err="1">
                          <a:solidFill>
                            <a:srgbClr val="FFFFFF"/>
                          </a:solidFill>
                          <a:effectLst/>
                          <a:latin typeface="Arial" panose="020B0604020202020204" pitchFamily="34" charset="0"/>
                        </a:rPr>
                        <a:t>headset</a:t>
                      </a:r>
                      <a:endParaRPr lang="da-DK" sz="1600" b="1" i="0" u="none" strike="noStrike" dirty="0">
                        <a:solidFill>
                          <a:srgbClr val="FFFFFF"/>
                        </a:solidFill>
                        <a:effectLst/>
                        <a:latin typeface="Arial" panose="020B0604020202020204" pitchFamily="34" charset="0"/>
                      </a:endParaRPr>
                    </a:p>
                  </a:txBody>
                  <a:tcPr marL="9525" marR="9525" marT="9525" marB="0" anchor="ctr">
                    <a:lnL>
                      <a:noFill/>
                    </a:lnL>
                    <a:lnR>
                      <a:noFill/>
                    </a:lnR>
                    <a:lnT>
                      <a:noFill/>
                    </a:lnT>
                    <a:lnB>
                      <a:noFill/>
                    </a:lnB>
                    <a:solidFill>
                      <a:srgbClr val="3C5B56"/>
                    </a:solidFill>
                  </a:tcPr>
                </a:tc>
                <a:tc>
                  <a:txBody>
                    <a:bodyPr/>
                    <a:lstStyle/>
                    <a:p>
                      <a:pPr algn="l" rtl="0" fontAlgn="ctr"/>
                      <a:r>
                        <a:rPr lang="da-DK" sz="1600" b="1" i="0" u="none" strike="noStrike" dirty="0" err="1">
                          <a:solidFill>
                            <a:srgbClr val="FFFFFF"/>
                          </a:solidFill>
                          <a:effectLst/>
                          <a:latin typeface="Arial" panose="020B0604020202020204" pitchFamily="34" charset="0"/>
                        </a:rPr>
                        <a:t>Insert</a:t>
                      </a:r>
                      <a:r>
                        <a:rPr lang="da-DK" sz="1600" b="1" i="0" u="none" strike="noStrike" dirty="0">
                          <a:solidFill>
                            <a:srgbClr val="FFFFFF"/>
                          </a:solidFill>
                          <a:effectLst/>
                          <a:latin typeface="Arial" panose="020B0604020202020204" pitchFamily="34" charset="0"/>
                        </a:rPr>
                        <a:t> </a:t>
                      </a:r>
                      <a:r>
                        <a:rPr lang="da-DK" sz="1600" b="1" i="0" u="none" strike="noStrike" dirty="0" err="1">
                          <a:solidFill>
                            <a:srgbClr val="FFFFFF"/>
                          </a:solidFill>
                          <a:effectLst/>
                          <a:latin typeface="Arial" panose="020B0604020202020204" pitchFamily="34" charset="0"/>
                        </a:rPr>
                        <a:t>headsets</a:t>
                      </a:r>
                      <a:endParaRPr lang="da-DK" sz="1600" b="1" i="0" u="none" strike="noStrike" dirty="0">
                        <a:solidFill>
                          <a:srgbClr val="FFFFFF"/>
                        </a:solidFill>
                        <a:effectLst/>
                        <a:latin typeface="Arial" panose="020B0604020202020204" pitchFamily="34" charset="0"/>
                      </a:endParaRPr>
                    </a:p>
                  </a:txBody>
                  <a:tcPr marL="85725" marR="9525" marT="9525" marB="0" anchor="ctr">
                    <a:lnL>
                      <a:noFill/>
                    </a:lnL>
                    <a:lnR>
                      <a:noFill/>
                    </a:lnR>
                    <a:lnT>
                      <a:noFill/>
                    </a:lnT>
                    <a:lnB>
                      <a:noFill/>
                    </a:lnB>
                    <a:solidFill>
                      <a:srgbClr val="3C5B56"/>
                    </a:solidFill>
                  </a:tcPr>
                </a:tc>
                <a:tc>
                  <a:txBody>
                    <a:bodyPr/>
                    <a:lstStyle/>
                    <a:p>
                      <a:pPr algn="l" rtl="0" fontAlgn="ctr"/>
                      <a:r>
                        <a:rPr lang="da-DK" sz="1600" b="1" i="0" u="none" strike="noStrike">
                          <a:solidFill>
                            <a:srgbClr val="FFFFFF"/>
                          </a:solidFill>
                          <a:effectLst/>
                          <a:latin typeface="Arial" panose="020B0604020202020204" pitchFamily="34" charset="0"/>
                        </a:rPr>
                        <a:t>Full range headsets</a:t>
                      </a:r>
                    </a:p>
                  </a:txBody>
                  <a:tcPr marL="85725" marR="9525" marT="9525" marB="0" anchor="ctr">
                    <a:lnL>
                      <a:noFill/>
                    </a:lnL>
                    <a:lnR>
                      <a:noFill/>
                    </a:lnR>
                    <a:lnT>
                      <a:noFill/>
                    </a:lnT>
                    <a:lnB>
                      <a:noFill/>
                    </a:lnB>
                    <a:solidFill>
                      <a:srgbClr val="3C5B56"/>
                    </a:solidFill>
                  </a:tcPr>
                </a:tc>
                <a:extLst>
                  <a:ext uri="{0D108BD9-81ED-4DB2-BD59-A6C34878D82A}">
                    <a16:rowId xmlns:a16="http://schemas.microsoft.com/office/drawing/2014/main" val="2345992150"/>
                  </a:ext>
                </a:extLst>
              </a:tr>
              <a:tr h="247650">
                <a:tc>
                  <a:txBody>
                    <a:bodyPr/>
                    <a:lstStyle/>
                    <a:p>
                      <a:pPr algn="ctr" rtl="0" fontAlgn="ctr"/>
                      <a:r>
                        <a:rPr lang="da-DK" sz="1600" b="0" i="0" u="none" strike="noStrike" dirty="0">
                          <a:solidFill>
                            <a:schemeClr val="accent5">
                              <a:lumMod val="40000"/>
                              <a:lumOff val="60000"/>
                            </a:schemeClr>
                          </a:solidFill>
                          <a:effectLst/>
                          <a:latin typeface="Arial" panose="020B0604020202020204" pitchFamily="34" charset="0"/>
                        </a:rPr>
                        <a:t>DD45</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chemeClr val="accent5">
                              <a:lumMod val="40000"/>
                              <a:lumOff val="60000"/>
                            </a:schemeClr>
                          </a:solidFill>
                          <a:effectLst/>
                          <a:latin typeface="Arial" panose="020B0604020202020204" pitchFamily="34" charset="0"/>
                        </a:rPr>
                        <a:t>IP30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a:solidFill>
                            <a:schemeClr val="accent5">
                              <a:lumMod val="40000"/>
                              <a:lumOff val="60000"/>
                            </a:schemeClr>
                          </a:solidFill>
                          <a:effectLst/>
                          <a:latin typeface="Arial" panose="020B0604020202020204" pitchFamily="34" charset="0"/>
                        </a:rPr>
                        <a:t>DD450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2595865039"/>
                  </a:ext>
                </a:extLst>
              </a:tr>
              <a:tr h="247650">
                <a:tc>
                  <a:txBody>
                    <a:bodyPr/>
                    <a:lstStyle/>
                    <a:p>
                      <a:pPr algn="ctr" rtl="0" fontAlgn="ctr"/>
                      <a:r>
                        <a:rPr lang="da-DK" sz="1600" b="0" i="0" u="none" strike="noStrike" dirty="0">
                          <a:solidFill>
                            <a:schemeClr val="accent5">
                              <a:lumMod val="40000"/>
                              <a:lumOff val="60000"/>
                            </a:schemeClr>
                          </a:solidFill>
                          <a:effectLst/>
                          <a:latin typeface="Arial" panose="020B0604020202020204" pitchFamily="34" charset="0"/>
                        </a:rPr>
                        <a:t>TDH39</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chemeClr val="accent5">
                              <a:lumMod val="40000"/>
                              <a:lumOff val="60000"/>
                            </a:schemeClr>
                          </a:solidFill>
                          <a:effectLst/>
                          <a:latin typeface="Arial" panose="020B0604020202020204" pitchFamily="34" charset="0"/>
                        </a:rPr>
                        <a:t>Ear3A</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chemeClr val="accent5">
                              <a:lumMod val="40000"/>
                              <a:lumOff val="60000"/>
                            </a:schemeClr>
                          </a:solidFill>
                          <a:effectLst/>
                          <a:latin typeface="Arial" panose="020B0604020202020204" pitchFamily="34" charset="0"/>
                        </a:rPr>
                        <a:t>HDA300</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3096411472"/>
                  </a:ext>
                </a:extLst>
              </a:tr>
              <a:tr h="247650">
                <a:tc>
                  <a:txBody>
                    <a:bodyPr/>
                    <a:lstStyle/>
                    <a:p>
                      <a:pPr algn="ctr" rtl="0" fontAlgn="ctr"/>
                      <a:r>
                        <a:rPr lang="da-DK" sz="1600" b="0" i="0" u="none" strike="noStrike">
                          <a:solidFill>
                            <a:srgbClr val="000000"/>
                          </a:solidFill>
                          <a:effectLst/>
                          <a:latin typeface="Arial" panose="020B0604020202020204" pitchFamily="34" charset="0"/>
                        </a:rPr>
                        <a:t> </a:t>
                      </a:r>
                    </a:p>
                  </a:txBody>
                  <a:tcPr marL="95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IP30 </a:t>
                      </a:r>
                      <a:r>
                        <a:rPr lang="da-DK" sz="1600" b="0" i="0" u="none" strike="noStrike" dirty="0" err="1">
                          <a:solidFill>
                            <a:srgbClr val="000000"/>
                          </a:solidFill>
                          <a:effectLst/>
                          <a:latin typeface="Arial" panose="020B0604020202020204" pitchFamily="34" charset="0"/>
                        </a:rPr>
                        <a:t>insert</a:t>
                      </a:r>
                      <a:r>
                        <a:rPr lang="da-DK" sz="1600" b="0" i="0" u="none" strike="noStrike" dirty="0">
                          <a:solidFill>
                            <a:srgbClr val="000000"/>
                          </a:solidFill>
                          <a:effectLst/>
                          <a:latin typeface="Arial" panose="020B0604020202020204" pitchFamily="34" charset="0"/>
                        </a:rPr>
                        <a:t> </a:t>
                      </a:r>
                      <a:r>
                        <a:rPr lang="da-DK" sz="1600" b="0" i="0" u="none" strike="noStrike" dirty="0" err="1">
                          <a:solidFill>
                            <a:srgbClr val="000000"/>
                          </a:solidFill>
                          <a:effectLst/>
                          <a:latin typeface="Arial" panose="020B0604020202020204" pitchFamily="34" charset="0"/>
                        </a:rPr>
                        <a:t>masking</a:t>
                      </a:r>
                      <a:endParaRPr lang="da-DK" sz="1600" b="0" i="0" u="none" strike="noStrike" dirty="0">
                        <a:solidFill>
                          <a:srgbClr val="000000"/>
                        </a:solidFill>
                        <a:effectLst/>
                        <a:latin typeface="Arial" panose="020B0604020202020204" pitchFamily="34" charset="0"/>
                      </a:endParaRP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tc>
                  <a:txBody>
                    <a:bodyPr/>
                    <a:lstStyle/>
                    <a:p>
                      <a:pPr algn="l" rtl="0" fontAlgn="ctr"/>
                      <a:r>
                        <a:rPr lang="da-DK" sz="1600" b="0" i="0" u="none" strike="noStrike" dirty="0">
                          <a:solidFill>
                            <a:srgbClr val="000000"/>
                          </a:solidFill>
                          <a:effectLst/>
                          <a:latin typeface="Arial" panose="020B0604020202020204" pitchFamily="34" charset="0"/>
                        </a:rPr>
                        <a:t> </a:t>
                      </a:r>
                    </a:p>
                  </a:txBody>
                  <a:tcPr marL="85725" marR="9525" marT="952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F3ED"/>
                    </a:solidFill>
                  </a:tcPr>
                </a:tc>
                <a:extLst>
                  <a:ext uri="{0D108BD9-81ED-4DB2-BD59-A6C34878D82A}">
                    <a16:rowId xmlns:a16="http://schemas.microsoft.com/office/drawing/2014/main" val="1605194637"/>
                  </a:ext>
                </a:extLst>
              </a:tr>
            </a:tbl>
          </a:graphicData>
        </a:graphic>
      </p:graphicFrame>
      <p:grpSp>
        <p:nvGrpSpPr>
          <p:cNvPr id="16" name="Group 15">
            <a:extLst>
              <a:ext uri="{FF2B5EF4-FFF2-40B4-BE49-F238E27FC236}">
                <a16:creationId xmlns:a16="http://schemas.microsoft.com/office/drawing/2014/main" id="{77184935-5544-41A7-9875-F19D5B2FF6A2}"/>
              </a:ext>
            </a:extLst>
          </p:cNvPr>
          <p:cNvGrpSpPr/>
          <p:nvPr/>
        </p:nvGrpSpPr>
        <p:grpSpPr>
          <a:xfrm rot="16200000">
            <a:off x="5348650" y="-239916"/>
            <a:ext cx="2012755" cy="5505203"/>
            <a:chOff x="5330862" y="-2003419"/>
            <a:chExt cx="2012755" cy="5505205"/>
          </a:xfrm>
        </p:grpSpPr>
        <p:sp>
          <p:nvSpPr>
            <p:cNvPr id="17" name="Oval 16">
              <a:extLst>
                <a:ext uri="{FF2B5EF4-FFF2-40B4-BE49-F238E27FC236}">
                  <a16:creationId xmlns:a16="http://schemas.microsoft.com/office/drawing/2014/main" id="{9B67ED35-167D-4548-B014-1DD29302EB45}"/>
                </a:ext>
              </a:extLst>
            </p:cNvPr>
            <p:cNvSpPr/>
            <p:nvPr/>
          </p:nvSpPr>
          <p:spPr>
            <a:xfrm>
              <a:off x="5330862" y="3219846"/>
              <a:ext cx="281940" cy="281940"/>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Calibri" panose="020F0502020204030204"/>
                <a:ea typeface="+mn-ea"/>
                <a:cs typeface="Arial" panose="020B0604020202020204" pitchFamily="34" charset="0"/>
              </a:endParaRPr>
            </a:p>
          </p:txBody>
        </p:sp>
        <p:cxnSp>
          <p:nvCxnSpPr>
            <p:cNvPr id="18" name="Straight Connector 17">
              <a:extLst>
                <a:ext uri="{FF2B5EF4-FFF2-40B4-BE49-F238E27FC236}">
                  <a16:creationId xmlns:a16="http://schemas.microsoft.com/office/drawing/2014/main" id="{1CA1E9CF-A433-4CF0-8362-59A3A71A762A}"/>
                </a:ext>
              </a:extLst>
            </p:cNvPr>
            <p:cNvCxnSpPr>
              <a:cxnSpLocks/>
            </p:cNvCxnSpPr>
            <p:nvPr/>
          </p:nvCxnSpPr>
          <p:spPr>
            <a:xfrm rot="5400000" flipH="1" flipV="1">
              <a:off x="3794185" y="-333393"/>
              <a:ext cx="5219457" cy="1879406"/>
            </a:xfrm>
            <a:prstGeom prst="line">
              <a:avLst/>
            </a:prstGeom>
            <a:effectLst/>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215051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EB4C-9B7E-49F6-9CA9-BC6E2711AA46}"/>
              </a:ext>
            </a:extLst>
          </p:cNvPr>
          <p:cNvSpPr>
            <a:spLocks noGrp="1"/>
          </p:cNvSpPr>
          <p:nvPr>
            <p:ph type="title"/>
          </p:nvPr>
        </p:nvSpPr>
        <p:spPr>
          <a:xfrm>
            <a:off x="407988" y="-186518"/>
            <a:ext cx="10515600" cy="2852737"/>
          </a:xfrm>
        </p:spPr>
        <p:txBody>
          <a:bodyPr>
            <a:normAutofit/>
          </a:bodyPr>
          <a:lstStyle/>
          <a:p>
            <a:r>
              <a:rPr lang="en-US" sz="3200" dirty="0"/>
              <a:t>Room monitor calibration</a:t>
            </a:r>
          </a:p>
        </p:txBody>
      </p:sp>
      <p:sp>
        <p:nvSpPr>
          <p:cNvPr id="5" name="Text Placeholder 4">
            <a:extLst>
              <a:ext uri="{FF2B5EF4-FFF2-40B4-BE49-F238E27FC236}">
                <a16:creationId xmlns:a16="http://schemas.microsoft.com/office/drawing/2014/main" id="{EA369987-1D9F-4F31-8FEB-E1490174D363}"/>
              </a:ext>
            </a:extLst>
          </p:cNvPr>
          <p:cNvSpPr>
            <a:spLocks noGrp="1"/>
          </p:cNvSpPr>
          <p:nvPr>
            <p:ph type="body" idx="1"/>
          </p:nvPr>
        </p:nvSpPr>
        <p:spPr>
          <a:xfrm>
            <a:off x="407988" y="2693207"/>
            <a:ext cx="10515600" cy="1500187"/>
          </a:xfrm>
        </p:spPr>
        <p:txBody>
          <a:bodyPr>
            <a:normAutofit/>
          </a:bodyPr>
          <a:lstStyle/>
          <a:p>
            <a:r>
              <a:rPr lang="en-US" sz="2000" dirty="0">
                <a:solidFill>
                  <a:schemeClr val="tx2"/>
                </a:solidFill>
              </a:rPr>
              <a:t>A familiar method</a:t>
            </a:r>
          </a:p>
        </p:txBody>
      </p:sp>
      <p:pic>
        <p:nvPicPr>
          <p:cNvPr id="13" name="Billede 2">
            <a:extLst>
              <a:ext uri="{FF2B5EF4-FFF2-40B4-BE49-F238E27FC236}">
                <a16:creationId xmlns:a16="http://schemas.microsoft.com/office/drawing/2014/main" id="{F4A836B4-5422-CB4D-981B-B894AD89C61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145814"/>
            <a:ext cx="12192000" cy="1197703"/>
          </a:xfrm>
          <a:prstGeom prst="rect">
            <a:avLst/>
          </a:prstGeom>
        </p:spPr>
      </p:pic>
    </p:spTree>
    <p:extLst>
      <p:ext uri="{BB962C8B-B14F-4D97-AF65-F5344CB8AC3E}">
        <p14:creationId xmlns:p14="http://schemas.microsoft.com/office/powerpoint/2010/main" val="4629909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E15536EB-7655-874E-B96D-9AE6584F373E}"/>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351E77F3-8EEA-4EE1-9853-2A876A07DE80}"/>
              </a:ext>
            </a:extLst>
          </p:cNvPr>
          <p:cNvSpPr>
            <a:spLocks noGrp="1"/>
          </p:cNvSpPr>
          <p:nvPr>
            <p:ph type="title" idx="4294967295"/>
          </p:nvPr>
        </p:nvSpPr>
        <p:spPr>
          <a:xfrm>
            <a:off x="407988" y="750653"/>
            <a:ext cx="5558097" cy="1600200"/>
          </a:xfrm>
        </p:spPr>
        <p:txBody>
          <a:bodyPr/>
          <a:lstStyle/>
          <a:p>
            <a:r>
              <a:rPr lang="en-US" dirty="0">
                <a:solidFill>
                  <a:schemeClr val="bg1"/>
                </a:solidFill>
              </a:rPr>
              <a:t>Room monitor microphone</a:t>
            </a:r>
          </a:p>
        </p:txBody>
      </p:sp>
      <p:sp>
        <p:nvSpPr>
          <p:cNvPr id="4" name="Text Placeholder 3">
            <a:extLst>
              <a:ext uri="{FF2B5EF4-FFF2-40B4-BE49-F238E27FC236}">
                <a16:creationId xmlns:a16="http://schemas.microsoft.com/office/drawing/2014/main" id="{DB9A94F8-E019-4543-A0BD-F586727D3CB6}"/>
              </a:ext>
            </a:extLst>
          </p:cNvPr>
          <p:cNvSpPr>
            <a:spLocks noGrp="1"/>
          </p:cNvSpPr>
          <p:nvPr>
            <p:ph type="body" sz="half" idx="4294967295"/>
          </p:nvPr>
        </p:nvSpPr>
        <p:spPr>
          <a:xfrm>
            <a:off x="407988" y="2350853"/>
            <a:ext cx="5688012" cy="1516609"/>
          </a:xfrm>
        </p:spPr>
        <p:txBody>
          <a:bodyPr>
            <a:normAutofit/>
          </a:bodyPr>
          <a:lstStyle/>
          <a:p>
            <a:pPr marL="285750" indent="-285750">
              <a:buFont typeface="Arial" panose="020B0604020202020204" pitchFamily="34" charset="0"/>
              <a:buChar char="•"/>
            </a:pPr>
            <a:r>
              <a:rPr lang="en-US" sz="2000" dirty="0">
                <a:solidFill>
                  <a:schemeClr val="bg1"/>
                </a:solidFill>
              </a:rPr>
              <a:t>Calibrated with standard 94 dB calibrator</a:t>
            </a:r>
          </a:p>
          <a:p>
            <a:pPr marL="285750" indent="-285750">
              <a:buFont typeface="Arial" panose="020B0604020202020204" pitchFamily="34" charset="0"/>
              <a:buChar char="•"/>
            </a:pPr>
            <a:r>
              <a:rPr lang="en-US" sz="2000" dirty="0">
                <a:solidFill>
                  <a:schemeClr val="bg1"/>
                </a:solidFill>
              </a:rPr>
              <a:t>Using HIT calibration adaptor (8011247)</a:t>
            </a:r>
          </a:p>
          <a:p>
            <a:pPr marL="285750" indent="-285750">
              <a:buFont typeface="Arial" panose="020B0604020202020204" pitchFamily="34" charset="0"/>
              <a:buChar char="•"/>
            </a:pPr>
            <a:r>
              <a:rPr lang="en-US" sz="2000" dirty="0">
                <a:solidFill>
                  <a:schemeClr val="bg1"/>
                </a:solidFill>
              </a:rPr>
              <a:t>Calibrated to 94 dB</a:t>
            </a:r>
          </a:p>
        </p:txBody>
      </p:sp>
      <p:pic>
        <p:nvPicPr>
          <p:cNvPr id="6" name="Picture 5">
            <a:extLst>
              <a:ext uri="{FF2B5EF4-FFF2-40B4-BE49-F238E27FC236}">
                <a16:creationId xmlns:a16="http://schemas.microsoft.com/office/drawing/2014/main" id="{63579E5A-BB47-468D-AB88-4235139EF6D3}"/>
              </a:ext>
            </a:extLst>
          </p:cNvPr>
          <p:cNvPicPr preferRelativeResize="0">
            <a:picLocks noChangeAspect="1"/>
          </p:cNvPicPr>
          <p:nvPr/>
        </p:nvPicPr>
        <p:blipFill>
          <a:blip r:embed="rId2"/>
          <a:stretch>
            <a:fillRect/>
          </a:stretch>
        </p:blipFill>
        <p:spPr>
          <a:xfrm>
            <a:off x="7650006" y="404813"/>
            <a:ext cx="3729527" cy="4725144"/>
          </a:xfrm>
          <a:prstGeom prst="rect">
            <a:avLst/>
          </a:prstGeom>
        </p:spPr>
      </p:pic>
    </p:spTree>
    <p:extLst>
      <p:ext uri="{BB962C8B-B14F-4D97-AF65-F5344CB8AC3E}">
        <p14:creationId xmlns:p14="http://schemas.microsoft.com/office/powerpoint/2010/main" val="30619151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lede 2">
            <a:extLst>
              <a:ext uri="{FF2B5EF4-FFF2-40B4-BE49-F238E27FC236}">
                <a16:creationId xmlns:a16="http://schemas.microsoft.com/office/drawing/2014/main" id="{6AFEA28B-375E-BA4E-8410-AA0A389BC6A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145814"/>
            <a:ext cx="12192000" cy="1197703"/>
          </a:xfrm>
          <a:prstGeom prst="rect">
            <a:avLst/>
          </a:prstGeom>
        </p:spPr>
      </p:pic>
      <p:sp>
        <p:nvSpPr>
          <p:cNvPr id="10" name="Title 1">
            <a:extLst>
              <a:ext uri="{FF2B5EF4-FFF2-40B4-BE49-F238E27FC236}">
                <a16:creationId xmlns:a16="http://schemas.microsoft.com/office/drawing/2014/main" id="{6C05DBB8-4052-8344-94D8-FE13B66F8AB9}"/>
              </a:ext>
            </a:extLst>
          </p:cNvPr>
          <p:cNvSpPr>
            <a:spLocks noGrp="1"/>
          </p:cNvSpPr>
          <p:nvPr>
            <p:ph type="title"/>
          </p:nvPr>
        </p:nvSpPr>
        <p:spPr>
          <a:xfrm>
            <a:off x="407988" y="-186512"/>
            <a:ext cx="10515600" cy="2852737"/>
          </a:xfrm>
        </p:spPr>
        <p:txBody>
          <a:bodyPr>
            <a:normAutofit/>
          </a:bodyPr>
          <a:lstStyle/>
          <a:p>
            <a:r>
              <a:rPr lang="en-US" sz="3200" dirty="0"/>
              <a:t>Free field adjustment</a:t>
            </a:r>
          </a:p>
        </p:txBody>
      </p:sp>
      <p:sp>
        <p:nvSpPr>
          <p:cNvPr id="11" name="Text Placeholder 4">
            <a:extLst>
              <a:ext uri="{FF2B5EF4-FFF2-40B4-BE49-F238E27FC236}">
                <a16:creationId xmlns:a16="http://schemas.microsoft.com/office/drawing/2014/main" id="{AF508437-59D9-6342-8F29-10B75A1F288A}"/>
              </a:ext>
            </a:extLst>
          </p:cNvPr>
          <p:cNvSpPr>
            <a:spLocks noGrp="1"/>
          </p:cNvSpPr>
          <p:nvPr>
            <p:ph type="body" idx="1"/>
          </p:nvPr>
        </p:nvSpPr>
        <p:spPr>
          <a:xfrm>
            <a:off x="407988" y="2693213"/>
            <a:ext cx="10515600" cy="1500187"/>
          </a:xfrm>
        </p:spPr>
        <p:txBody>
          <a:bodyPr>
            <a:normAutofit/>
          </a:bodyPr>
          <a:lstStyle/>
          <a:p>
            <a:r>
              <a:rPr lang="en-US" sz="2000" dirty="0">
                <a:solidFill>
                  <a:schemeClr val="tx2"/>
                </a:solidFill>
              </a:rPr>
              <a:t>What is it and how to use it</a:t>
            </a:r>
          </a:p>
        </p:txBody>
      </p:sp>
    </p:spTree>
    <p:extLst>
      <p:ext uri="{BB962C8B-B14F-4D97-AF65-F5344CB8AC3E}">
        <p14:creationId xmlns:p14="http://schemas.microsoft.com/office/powerpoint/2010/main" val="262389198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478BA719-2D6E-D341-B8B5-4A12E032A0CD}"/>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1D3E0CAC-8288-468A-A9CE-797B983D01DA}"/>
              </a:ext>
            </a:extLst>
          </p:cNvPr>
          <p:cNvSpPr>
            <a:spLocks noGrp="1"/>
          </p:cNvSpPr>
          <p:nvPr>
            <p:ph type="title" idx="4294967295"/>
          </p:nvPr>
        </p:nvSpPr>
        <p:spPr>
          <a:xfrm>
            <a:off x="407988" y="457200"/>
            <a:ext cx="4105275" cy="1600200"/>
          </a:xfrm>
        </p:spPr>
        <p:txBody>
          <a:bodyPr/>
          <a:lstStyle/>
          <a:p>
            <a:r>
              <a:rPr lang="en-US" dirty="0">
                <a:solidFill>
                  <a:schemeClr val="bg1"/>
                </a:solidFill>
              </a:rPr>
              <a:t>Free field adjustment</a:t>
            </a:r>
          </a:p>
        </p:txBody>
      </p:sp>
      <p:sp>
        <p:nvSpPr>
          <p:cNvPr id="4" name="Text Placeholder 3">
            <a:extLst>
              <a:ext uri="{FF2B5EF4-FFF2-40B4-BE49-F238E27FC236}">
                <a16:creationId xmlns:a16="http://schemas.microsoft.com/office/drawing/2014/main" id="{6294BF60-12C5-49BC-9AC6-1F4E4741C039}"/>
              </a:ext>
            </a:extLst>
          </p:cNvPr>
          <p:cNvSpPr>
            <a:spLocks noGrp="1"/>
          </p:cNvSpPr>
          <p:nvPr>
            <p:ph type="body" sz="half" idx="4294967295"/>
          </p:nvPr>
        </p:nvSpPr>
        <p:spPr>
          <a:xfrm>
            <a:off x="407988" y="2057400"/>
            <a:ext cx="5063422" cy="3811588"/>
          </a:xfrm>
        </p:spPr>
        <p:txBody>
          <a:bodyPr/>
          <a:lstStyle/>
          <a:p>
            <a:pPr marL="285750" indent="-285750">
              <a:buFont typeface="Arial" panose="020B0604020202020204" pitchFamily="34" charset="0"/>
              <a:buChar char="•"/>
            </a:pPr>
            <a:r>
              <a:rPr lang="en-US" sz="2000" dirty="0">
                <a:solidFill>
                  <a:schemeClr val="bg1"/>
                </a:solidFill>
              </a:rPr>
              <a:t>Allows for a quick free field verification</a:t>
            </a:r>
          </a:p>
          <a:p>
            <a:pPr marL="285750" indent="-285750">
              <a:buFont typeface="Arial" panose="020B0604020202020204" pitchFamily="34" charset="0"/>
              <a:buChar char="•"/>
            </a:pPr>
            <a:r>
              <a:rPr lang="en-US" sz="2000" dirty="0">
                <a:solidFill>
                  <a:schemeClr val="bg1"/>
                </a:solidFill>
              </a:rPr>
              <a:t>Help providing accurate free field measurements on home visits</a:t>
            </a:r>
          </a:p>
          <a:p>
            <a:pPr marL="285750" indent="-285750">
              <a:buFont typeface="Arial" panose="020B0604020202020204" pitchFamily="34" charset="0"/>
              <a:buChar char="•"/>
            </a:pPr>
            <a:r>
              <a:rPr lang="en-US" sz="2000" dirty="0">
                <a:solidFill>
                  <a:schemeClr val="bg1"/>
                </a:solidFill>
              </a:rPr>
              <a:t>Makes life easier for technicians</a:t>
            </a:r>
          </a:p>
          <a:p>
            <a:pPr marL="285750" indent="-285750">
              <a:buFont typeface="Arial" panose="020B0604020202020204" pitchFamily="34" charset="0"/>
              <a:buChar char="•"/>
            </a:pPr>
            <a:r>
              <a:rPr lang="en-US" sz="2000" dirty="0">
                <a:solidFill>
                  <a:schemeClr val="bg1"/>
                </a:solidFill>
              </a:rPr>
              <a:t>It is available in both the calibration software and in the user software</a:t>
            </a:r>
          </a:p>
          <a:p>
            <a:pPr marL="285750" indent="-285750">
              <a:buFont typeface="Arial" panose="020B0604020202020204" pitchFamily="34" charset="0"/>
              <a:buChar char="•"/>
            </a:pPr>
            <a:endParaRPr lang="en-US" dirty="0">
              <a:solidFill>
                <a:schemeClr val="bg1"/>
              </a:solidFill>
            </a:endParaRPr>
          </a:p>
        </p:txBody>
      </p:sp>
      <p:pic>
        <p:nvPicPr>
          <p:cNvPr id="5" name="Picture 4">
            <a:extLst>
              <a:ext uri="{FF2B5EF4-FFF2-40B4-BE49-F238E27FC236}">
                <a16:creationId xmlns:a16="http://schemas.microsoft.com/office/drawing/2014/main" id="{6B00537F-9839-4DA1-871C-8EEC63C6AB15}"/>
              </a:ext>
            </a:extLst>
          </p:cNvPr>
          <p:cNvPicPr preferRelativeResize="0">
            <a:picLocks noChangeAspect="1"/>
          </p:cNvPicPr>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5484813" y="933015"/>
            <a:ext cx="6299200" cy="3613150"/>
          </a:xfrm>
          <a:prstGeom prst="rect">
            <a:avLst/>
          </a:prstGeom>
        </p:spPr>
      </p:pic>
    </p:spTree>
    <p:extLst>
      <p:ext uri="{BB962C8B-B14F-4D97-AF65-F5344CB8AC3E}">
        <p14:creationId xmlns:p14="http://schemas.microsoft.com/office/powerpoint/2010/main" val="20338448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ktangel 7">
            <a:extLst>
              <a:ext uri="{FF2B5EF4-FFF2-40B4-BE49-F238E27FC236}">
                <a16:creationId xmlns:a16="http://schemas.microsoft.com/office/drawing/2014/main" id="{F76D5457-4FFE-624F-AAA4-26756BFBB262}"/>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24D0EFAA-738E-4461-B588-83F4056ED6B9}"/>
              </a:ext>
            </a:extLst>
          </p:cNvPr>
          <p:cNvSpPr>
            <a:spLocks noGrp="1"/>
          </p:cNvSpPr>
          <p:nvPr>
            <p:ph type="title"/>
          </p:nvPr>
        </p:nvSpPr>
        <p:spPr/>
        <p:txBody>
          <a:bodyPr/>
          <a:lstStyle/>
          <a:p>
            <a:r>
              <a:rPr lang="en-US" dirty="0">
                <a:solidFill>
                  <a:schemeClr val="bg1"/>
                </a:solidFill>
              </a:rPr>
              <a:t>How to use it?</a:t>
            </a:r>
            <a:br>
              <a:rPr lang="en-US" dirty="0">
                <a:solidFill>
                  <a:schemeClr val="bg1"/>
                </a:solidFill>
              </a:rPr>
            </a:br>
            <a:r>
              <a:rPr lang="en-US" sz="2000" dirty="0">
                <a:solidFill>
                  <a:schemeClr val="bg1"/>
                </a:solidFill>
              </a:rPr>
              <a:t>In the user software:</a:t>
            </a:r>
          </a:p>
        </p:txBody>
      </p:sp>
      <p:sp>
        <p:nvSpPr>
          <p:cNvPr id="4" name="Text Placeholder 3">
            <a:extLst>
              <a:ext uri="{FF2B5EF4-FFF2-40B4-BE49-F238E27FC236}">
                <a16:creationId xmlns:a16="http://schemas.microsoft.com/office/drawing/2014/main" id="{9D69302E-098C-4C61-A33E-BA9B0913EC07}"/>
              </a:ext>
            </a:extLst>
          </p:cNvPr>
          <p:cNvSpPr>
            <a:spLocks noGrp="1"/>
          </p:cNvSpPr>
          <p:nvPr>
            <p:ph type="body" sz="half" idx="2"/>
          </p:nvPr>
        </p:nvSpPr>
        <p:spPr>
          <a:xfrm>
            <a:off x="839788" y="2057400"/>
            <a:ext cx="4081721" cy="3811588"/>
          </a:xfrm>
        </p:spPr>
        <p:txBody>
          <a:bodyPr>
            <a:normAutofit/>
          </a:bodyPr>
          <a:lstStyle/>
          <a:p>
            <a:pPr marL="285750" indent="-285750">
              <a:buFont typeface="Arial" panose="020B0604020202020204" pitchFamily="34" charset="0"/>
              <a:buChar char="•"/>
            </a:pPr>
            <a:r>
              <a:rPr lang="en-US" dirty="0">
                <a:solidFill>
                  <a:schemeClr val="bg1"/>
                </a:solidFill>
              </a:rPr>
              <a:t>It is possible to refresh your free field stimulation in the user software</a:t>
            </a:r>
          </a:p>
          <a:p>
            <a:pPr marL="285750" indent="-285750">
              <a:buFont typeface="Arial" panose="020B0604020202020204" pitchFamily="34" charset="0"/>
              <a:buChar char="•"/>
            </a:pPr>
            <a:r>
              <a:rPr lang="en-US" dirty="0">
                <a:solidFill>
                  <a:schemeClr val="bg1"/>
                </a:solidFill>
              </a:rPr>
              <a:t>This is an automated process </a:t>
            </a:r>
          </a:p>
          <a:p>
            <a:pPr marL="285750" indent="-285750">
              <a:buFont typeface="Arial" panose="020B0604020202020204" pitchFamily="34" charset="0"/>
              <a:buChar char="•"/>
            </a:pPr>
            <a:r>
              <a:rPr lang="en-US" dirty="0">
                <a:solidFill>
                  <a:schemeClr val="bg1"/>
                </a:solidFill>
              </a:rPr>
              <a:t>Place the microphone where patient would be sitting</a:t>
            </a:r>
          </a:p>
          <a:p>
            <a:pPr marL="742950" lvl="1" indent="-285750">
              <a:buFont typeface="Arial" panose="020B0604020202020204" pitchFamily="34" charset="0"/>
              <a:buChar char="•"/>
            </a:pPr>
            <a:r>
              <a:rPr lang="en-US" sz="1600" dirty="0">
                <a:solidFill>
                  <a:schemeClr val="bg1"/>
                </a:solidFill>
              </a:rPr>
              <a:t>~ 1m from the speaker</a:t>
            </a:r>
          </a:p>
          <a:p>
            <a:pPr marL="285750" indent="-285750">
              <a:buFont typeface="Arial" panose="020B0604020202020204" pitchFamily="34" charset="0"/>
              <a:buChar char="•"/>
            </a:pPr>
            <a:r>
              <a:rPr lang="en-US" dirty="0">
                <a:solidFill>
                  <a:schemeClr val="bg1"/>
                </a:solidFill>
              </a:rPr>
              <a:t>Point the microphone upwards</a:t>
            </a:r>
          </a:p>
          <a:p>
            <a:pPr marL="285750" indent="-285750">
              <a:buFont typeface="Arial" panose="020B0604020202020204" pitchFamily="34" charset="0"/>
              <a:buChar char="•"/>
            </a:pPr>
            <a:r>
              <a:rPr lang="en-US" dirty="0">
                <a:solidFill>
                  <a:schemeClr val="bg1"/>
                </a:solidFill>
              </a:rPr>
              <a:t>Run the measurement</a:t>
            </a:r>
          </a:p>
          <a:p>
            <a:pPr marL="285750" indent="-285750">
              <a:buFont typeface="Arial" panose="020B0604020202020204" pitchFamily="34" charset="0"/>
              <a:buChar char="•"/>
            </a:pPr>
            <a:endParaRPr lang="en-US" dirty="0">
              <a:solidFill>
                <a:schemeClr val="bg1"/>
              </a:solidFill>
            </a:endParaRPr>
          </a:p>
        </p:txBody>
      </p:sp>
      <p:pic>
        <p:nvPicPr>
          <p:cNvPr id="17" name="Picture 16">
            <a:extLst>
              <a:ext uri="{FF2B5EF4-FFF2-40B4-BE49-F238E27FC236}">
                <a16:creationId xmlns:a16="http://schemas.microsoft.com/office/drawing/2014/main" id="{B4C8203C-487A-40FD-98E5-DCF287873EB0}"/>
              </a:ext>
            </a:extLst>
          </p:cNvPr>
          <p:cNvPicPr preferRelativeResize="0">
            <a:picLocks noChangeAspect="1"/>
          </p:cNvPicPr>
          <p:nvPr/>
        </p:nvPicPr>
        <p:blipFill>
          <a:blip r:embed="rId2"/>
          <a:stretch>
            <a:fillRect/>
          </a:stretch>
        </p:blipFill>
        <p:spPr>
          <a:xfrm>
            <a:off x="5734183" y="796954"/>
            <a:ext cx="1990476" cy="761905"/>
          </a:xfrm>
          <a:prstGeom prst="rect">
            <a:avLst/>
          </a:prstGeom>
        </p:spPr>
      </p:pic>
      <p:pic>
        <p:nvPicPr>
          <p:cNvPr id="15" name="Picture 14">
            <a:extLst>
              <a:ext uri="{FF2B5EF4-FFF2-40B4-BE49-F238E27FC236}">
                <a16:creationId xmlns:a16="http://schemas.microsoft.com/office/drawing/2014/main" id="{723A171B-8C49-4543-99E5-42365CCED551}"/>
              </a:ext>
            </a:extLst>
          </p:cNvPr>
          <p:cNvPicPr preferRelativeResize="0">
            <a:picLocks noChangeAspect="1"/>
          </p:cNvPicPr>
          <p:nvPr/>
        </p:nvPicPr>
        <p:blipFill>
          <a:blip r:embed="rId3"/>
          <a:stretch>
            <a:fillRect/>
          </a:stretch>
        </p:blipFill>
        <p:spPr>
          <a:xfrm>
            <a:off x="7029457" y="1283400"/>
            <a:ext cx="3976514" cy="1548000"/>
          </a:xfrm>
          <a:prstGeom prst="rect">
            <a:avLst/>
          </a:prstGeom>
        </p:spPr>
      </p:pic>
      <p:pic>
        <p:nvPicPr>
          <p:cNvPr id="7" name="Picture 6">
            <a:extLst>
              <a:ext uri="{FF2B5EF4-FFF2-40B4-BE49-F238E27FC236}">
                <a16:creationId xmlns:a16="http://schemas.microsoft.com/office/drawing/2014/main" id="{3752E8E1-EAB5-4096-9A57-6CCBF14B334A}"/>
              </a:ext>
            </a:extLst>
          </p:cNvPr>
          <p:cNvPicPr preferRelativeResize="0">
            <a:picLocks noChangeAspect="1"/>
          </p:cNvPicPr>
          <p:nvPr/>
        </p:nvPicPr>
        <p:blipFill rotWithShape="1">
          <a:blip r:embed="rId4">
            <a:duotone>
              <a:prstClr val="black"/>
              <a:schemeClr val="accent1">
                <a:tint val="45000"/>
                <a:satMod val="400000"/>
              </a:schemeClr>
            </a:duotone>
            <a:extLst>
              <a:ext uri="{BEBA8EAE-BF5A-486C-A8C5-ECC9F3942E4B}">
                <a14:imgProps xmlns:a14="http://schemas.microsoft.com/office/drawing/2010/main">
                  <a14:imgLayer r:embed="rId5">
                    <a14:imgEffect>
                      <a14:brightnessContrast contrast="-40000"/>
                    </a14:imgEffect>
                  </a14:imgLayer>
                </a14:imgProps>
              </a:ext>
            </a:extLst>
          </a:blip>
          <a:srcRect l="2858" t="17136" b="12795"/>
          <a:stretch/>
        </p:blipFill>
        <p:spPr>
          <a:xfrm>
            <a:off x="6384757" y="3156283"/>
            <a:ext cx="4633493" cy="1917033"/>
          </a:xfrm>
          <a:prstGeom prst="rect">
            <a:avLst/>
          </a:prstGeom>
        </p:spPr>
      </p:pic>
    </p:spTree>
    <p:extLst>
      <p:ext uri="{BB962C8B-B14F-4D97-AF65-F5344CB8AC3E}">
        <p14:creationId xmlns:p14="http://schemas.microsoft.com/office/powerpoint/2010/main" val="5356823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FA087D01-B7DB-1E40-8E46-B82CEF00C442}"/>
              </a:ext>
            </a:extLst>
          </p:cNvPr>
          <p:cNvSpPr/>
          <p:nvPr/>
        </p:nvSpPr>
        <p:spPr>
          <a:xfrm>
            <a:off x="0" y="0"/>
            <a:ext cx="12192000" cy="54791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6" name="Title 1">
            <a:extLst>
              <a:ext uri="{FF2B5EF4-FFF2-40B4-BE49-F238E27FC236}">
                <a16:creationId xmlns:a16="http://schemas.microsoft.com/office/drawing/2014/main" id="{81057E1C-F11F-418C-A958-607C77B6CE38}"/>
              </a:ext>
            </a:extLst>
          </p:cNvPr>
          <p:cNvSpPr txBox="1">
            <a:spLocks/>
          </p:cNvSpPr>
          <p:nvPr/>
        </p:nvSpPr>
        <p:spPr>
          <a:xfrm>
            <a:off x="839788" y="307298"/>
            <a:ext cx="3932237" cy="16002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Arial" panose="020B0604020202020204" pitchFamily="34" charset="0"/>
                <a:ea typeface="+mj-ea"/>
                <a:cs typeface="Arial" panose="020B0604020202020204" pitchFamily="34" charset="0"/>
              </a:defRPr>
            </a:lvl1pPr>
          </a:lstStyle>
          <a:p>
            <a:r>
              <a:rPr lang="en-US" dirty="0">
                <a:solidFill>
                  <a:schemeClr val="bg1"/>
                </a:solidFill>
              </a:rPr>
              <a:t>How to use it?</a:t>
            </a:r>
            <a:br>
              <a:rPr lang="en-US" dirty="0">
                <a:solidFill>
                  <a:schemeClr val="bg1"/>
                </a:solidFill>
              </a:rPr>
            </a:br>
            <a:r>
              <a:rPr lang="en-US" sz="2000" dirty="0">
                <a:solidFill>
                  <a:schemeClr val="bg1"/>
                </a:solidFill>
              </a:rPr>
              <a:t>In the calibration software:</a:t>
            </a:r>
            <a:endParaRPr lang="en-US" dirty="0">
              <a:solidFill>
                <a:schemeClr val="bg1"/>
              </a:solidFill>
            </a:endParaRPr>
          </a:p>
        </p:txBody>
      </p:sp>
      <p:sp>
        <p:nvSpPr>
          <p:cNvPr id="7" name="Text Placeholder 3">
            <a:extLst>
              <a:ext uri="{FF2B5EF4-FFF2-40B4-BE49-F238E27FC236}">
                <a16:creationId xmlns:a16="http://schemas.microsoft.com/office/drawing/2014/main" id="{085BCFC6-F274-4239-ABF9-B70EEFFCD07E}"/>
              </a:ext>
            </a:extLst>
          </p:cNvPr>
          <p:cNvSpPr txBox="1">
            <a:spLocks/>
          </p:cNvSpPr>
          <p:nvPr/>
        </p:nvSpPr>
        <p:spPr>
          <a:xfrm>
            <a:off x="839788" y="2214796"/>
            <a:ext cx="5256212" cy="254458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200" kern="1200" baseline="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a:buFont typeface="Arial" panose="020B0604020202020204" pitchFamily="34" charset="0"/>
              <a:buChar char="•"/>
            </a:pPr>
            <a:r>
              <a:rPr lang="en-US" dirty="0">
                <a:solidFill>
                  <a:schemeClr val="bg1"/>
                </a:solidFill>
              </a:rPr>
              <a:t>It allows for a good benchmark for your calibration  </a:t>
            </a:r>
          </a:p>
          <a:p>
            <a:pPr marL="285750" indent="-285750">
              <a:buFont typeface="Arial" panose="020B0604020202020204" pitchFamily="34" charset="0"/>
              <a:buChar char="•"/>
            </a:pPr>
            <a:r>
              <a:rPr lang="en-US" dirty="0">
                <a:solidFill>
                  <a:schemeClr val="bg1"/>
                </a:solidFill>
              </a:rPr>
              <a:t>This is an automated process </a:t>
            </a:r>
          </a:p>
          <a:p>
            <a:pPr marL="285750" indent="-285750">
              <a:buFont typeface="Arial" panose="020B0604020202020204" pitchFamily="34" charset="0"/>
              <a:buChar char="•"/>
            </a:pPr>
            <a:r>
              <a:rPr lang="en-US" dirty="0">
                <a:solidFill>
                  <a:schemeClr val="bg1"/>
                </a:solidFill>
              </a:rPr>
              <a:t>Place the microphone where patient would be sitting</a:t>
            </a:r>
          </a:p>
          <a:p>
            <a:pPr marL="742950" lvl="1" indent="-285750">
              <a:buFont typeface="Arial" panose="020B0604020202020204" pitchFamily="34" charset="0"/>
              <a:buChar char="•"/>
            </a:pPr>
            <a:r>
              <a:rPr lang="en-US" sz="1600" dirty="0">
                <a:solidFill>
                  <a:schemeClr val="bg1"/>
                </a:solidFill>
              </a:rPr>
              <a:t>~ 1m from the speaker</a:t>
            </a:r>
          </a:p>
          <a:p>
            <a:pPr marL="285750" indent="-285750">
              <a:buFont typeface="Arial" panose="020B0604020202020204" pitchFamily="34" charset="0"/>
              <a:buChar char="•"/>
            </a:pPr>
            <a:r>
              <a:rPr lang="en-US" dirty="0">
                <a:solidFill>
                  <a:schemeClr val="bg1"/>
                </a:solidFill>
              </a:rPr>
              <a:t>Point the microphone upwards</a:t>
            </a:r>
          </a:p>
          <a:p>
            <a:pPr marL="285750" indent="-285750">
              <a:buFont typeface="Arial" panose="020B0604020202020204" pitchFamily="34" charset="0"/>
              <a:buChar char="•"/>
            </a:pPr>
            <a:r>
              <a:rPr lang="en-US" dirty="0">
                <a:solidFill>
                  <a:schemeClr val="bg1"/>
                </a:solidFill>
              </a:rPr>
              <a:t>Run the measurement</a:t>
            </a:r>
          </a:p>
          <a:p>
            <a:pPr marL="285750" indent="-285750">
              <a:buFont typeface="Arial" panose="020B0604020202020204" pitchFamily="34" charset="0"/>
              <a:buChar char="•"/>
            </a:pPr>
            <a:r>
              <a:rPr lang="en-US" dirty="0">
                <a:solidFill>
                  <a:schemeClr val="bg1"/>
                </a:solidFill>
              </a:rPr>
              <a:t>After the process is finalized press ‘Store values’</a:t>
            </a:r>
          </a:p>
          <a:p>
            <a:pPr marL="285750" indent="-285750">
              <a:buFont typeface="Arial" panose="020B0604020202020204" pitchFamily="34" charset="0"/>
              <a:buChar char="•"/>
            </a:pPr>
            <a:endParaRPr lang="en-US" dirty="0">
              <a:solidFill>
                <a:schemeClr val="bg1"/>
              </a:solidFill>
            </a:endParaRPr>
          </a:p>
        </p:txBody>
      </p:sp>
      <p:pic>
        <p:nvPicPr>
          <p:cNvPr id="12" name="Picture 11">
            <a:extLst>
              <a:ext uri="{FF2B5EF4-FFF2-40B4-BE49-F238E27FC236}">
                <a16:creationId xmlns:a16="http://schemas.microsoft.com/office/drawing/2014/main" id="{78851A51-A27C-4C35-B847-1A8709CC3577}"/>
              </a:ext>
            </a:extLst>
          </p:cNvPr>
          <p:cNvPicPr preferRelativeResize="0">
            <a:picLocks noChangeAspect="1"/>
          </p:cNvPicPr>
          <p:nvPr/>
        </p:nvPicPr>
        <p:blipFill>
          <a:blip r:embed="rId2"/>
          <a:stretch>
            <a:fillRect/>
          </a:stretch>
        </p:blipFill>
        <p:spPr>
          <a:xfrm>
            <a:off x="6599367" y="1292019"/>
            <a:ext cx="4083599" cy="3567600"/>
          </a:xfrm>
          <a:prstGeom prst="rect">
            <a:avLst/>
          </a:prstGeom>
        </p:spPr>
      </p:pic>
    </p:spTree>
    <p:extLst>
      <p:ext uri="{BB962C8B-B14F-4D97-AF65-F5344CB8AC3E}">
        <p14:creationId xmlns:p14="http://schemas.microsoft.com/office/powerpoint/2010/main" val="99385582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EB4C-9B7E-49F6-9CA9-BC6E2711AA46}"/>
              </a:ext>
            </a:extLst>
          </p:cNvPr>
          <p:cNvSpPr>
            <a:spLocks noGrp="1"/>
          </p:cNvSpPr>
          <p:nvPr>
            <p:ph type="title"/>
          </p:nvPr>
        </p:nvSpPr>
        <p:spPr>
          <a:xfrm>
            <a:off x="407988" y="-232345"/>
            <a:ext cx="10515600" cy="2852737"/>
          </a:xfrm>
        </p:spPr>
        <p:txBody>
          <a:bodyPr>
            <a:normAutofit/>
          </a:bodyPr>
          <a:lstStyle/>
          <a:p>
            <a:r>
              <a:rPr lang="en-US" sz="3200" dirty="0"/>
              <a:t>Coupler microphone calibration method</a:t>
            </a:r>
          </a:p>
        </p:txBody>
      </p:sp>
      <p:sp>
        <p:nvSpPr>
          <p:cNvPr id="5" name="Text Placeholder 4">
            <a:extLst>
              <a:ext uri="{FF2B5EF4-FFF2-40B4-BE49-F238E27FC236}">
                <a16:creationId xmlns:a16="http://schemas.microsoft.com/office/drawing/2014/main" id="{EA369987-1D9F-4F31-8FEB-E1490174D363}"/>
              </a:ext>
            </a:extLst>
          </p:cNvPr>
          <p:cNvSpPr>
            <a:spLocks noGrp="1"/>
          </p:cNvSpPr>
          <p:nvPr>
            <p:ph type="body" idx="1"/>
          </p:nvPr>
        </p:nvSpPr>
        <p:spPr>
          <a:xfrm>
            <a:off x="407988" y="2647380"/>
            <a:ext cx="10515600" cy="1500187"/>
          </a:xfrm>
        </p:spPr>
        <p:txBody>
          <a:bodyPr>
            <a:normAutofit/>
          </a:bodyPr>
          <a:lstStyle/>
          <a:p>
            <a:r>
              <a:rPr lang="en-US" sz="2000" dirty="0">
                <a:solidFill>
                  <a:schemeClr val="tx2"/>
                </a:solidFill>
              </a:rPr>
              <a:t>Not much has changed</a:t>
            </a:r>
          </a:p>
        </p:txBody>
      </p:sp>
      <p:pic>
        <p:nvPicPr>
          <p:cNvPr id="7" name="Billede 2">
            <a:extLst>
              <a:ext uri="{FF2B5EF4-FFF2-40B4-BE49-F238E27FC236}">
                <a16:creationId xmlns:a16="http://schemas.microsoft.com/office/drawing/2014/main" id="{C491C145-0BAC-3843-83A2-052E8291496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145814"/>
            <a:ext cx="12192000" cy="1197703"/>
          </a:xfrm>
          <a:prstGeom prst="rect">
            <a:avLst/>
          </a:prstGeom>
        </p:spPr>
      </p:pic>
    </p:spTree>
    <p:extLst>
      <p:ext uri="{BB962C8B-B14F-4D97-AF65-F5344CB8AC3E}">
        <p14:creationId xmlns:p14="http://schemas.microsoft.com/office/powerpoint/2010/main" val="120774476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89AFA3B3-A29B-8A4E-8831-19193F2E7918}"/>
              </a:ext>
            </a:extLst>
          </p:cNvPr>
          <p:cNvSpPr/>
          <p:nvPr/>
        </p:nvSpPr>
        <p:spPr>
          <a:xfrm>
            <a:off x="0" y="0"/>
            <a:ext cx="12192000" cy="547918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763B22D7-B68F-44B7-B31A-E66789B543CD}"/>
              </a:ext>
            </a:extLst>
          </p:cNvPr>
          <p:cNvSpPr>
            <a:spLocks noGrp="1"/>
          </p:cNvSpPr>
          <p:nvPr>
            <p:ph type="title"/>
          </p:nvPr>
        </p:nvSpPr>
        <p:spPr>
          <a:xfrm>
            <a:off x="407988" y="457200"/>
            <a:ext cx="5325750" cy="1600200"/>
          </a:xfrm>
        </p:spPr>
        <p:txBody>
          <a:bodyPr/>
          <a:lstStyle/>
          <a:p>
            <a:r>
              <a:rPr lang="en-US" dirty="0"/>
              <a:t>Coupler calibration method</a:t>
            </a:r>
          </a:p>
        </p:txBody>
      </p:sp>
      <p:pic>
        <p:nvPicPr>
          <p:cNvPr id="6" name="Content Placeholder 5">
            <a:extLst>
              <a:ext uri="{FF2B5EF4-FFF2-40B4-BE49-F238E27FC236}">
                <a16:creationId xmlns:a16="http://schemas.microsoft.com/office/drawing/2014/main" id="{BE0E5F27-06EC-4378-A980-2E848CB84A96}"/>
              </a:ext>
            </a:extLst>
          </p:cNvPr>
          <p:cNvPicPr preferRelativeResize="0">
            <a:picLocks noGrp="1" noChangeAspect="1"/>
          </p:cNvPicPr>
          <p:nvPr>
            <p:ph idx="1"/>
          </p:nvPr>
        </p:nvPicPr>
        <p:blipFill>
          <a:blip r:embed="rId2"/>
          <a:stretch>
            <a:fillRect/>
          </a:stretch>
        </p:blipFill>
        <p:spPr>
          <a:xfrm>
            <a:off x="6093576" y="1611443"/>
            <a:ext cx="5690435" cy="3473320"/>
          </a:xfrm>
        </p:spPr>
      </p:pic>
      <p:sp>
        <p:nvSpPr>
          <p:cNvPr id="4" name="Text Placeholder 3">
            <a:extLst>
              <a:ext uri="{FF2B5EF4-FFF2-40B4-BE49-F238E27FC236}">
                <a16:creationId xmlns:a16="http://schemas.microsoft.com/office/drawing/2014/main" id="{91FC7F29-A813-416B-A06C-D7821506E95C}"/>
              </a:ext>
            </a:extLst>
          </p:cNvPr>
          <p:cNvSpPr>
            <a:spLocks noGrp="1"/>
          </p:cNvSpPr>
          <p:nvPr>
            <p:ph type="body" sz="half" idx="2"/>
          </p:nvPr>
        </p:nvSpPr>
        <p:spPr>
          <a:xfrm>
            <a:off x="407988" y="2214796"/>
            <a:ext cx="4891036" cy="2956810"/>
          </a:xfrm>
        </p:spPr>
        <p:txBody>
          <a:bodyPr>
            <a:normAutofit/>
          </a:bodyPr>
          <a:lstStyle/>
          <a:p>
            <a:pPr marL="285750" indent="-285750">
              <a:buFont typeface="Arial" panose="020B0604020202020204" pitchFamily="34" charset="0"/>
              <a:buChar char="•"/>
            </a:pPr>
            <a:r>
              <a:rPr lang="en-US" sz="2000" dirty="0"/>
              <a:t>New method allows for more accurate calibration in the extended frequency range</a:t>
            </a:r>
          </a:p>
          <a:p>
            <a:pPr marL="285750" indent="-285750">
              <a:buFont typeface="Arial" panose="020B0604020202020204" pitchFamily="34" charset="0"/>
              <a:buChar char="•"/>
            </a:pPr>
            <a:r>
              <a:rPr lang="en-US" sz="2000" dirty="0"/>
              <a:t>New calibration adaptor developed (8517277)</a:t>
            </a:r>
          </a:p>
          <a:p>
            <a:pPr marL="285750" indent="-285750">
              <a:buFont typeface="Arial" panose="020B0604020202020204" pitchFamily="34" charset="0"/>
              <a:buChar char="•"/>
            </a:pPr>
            <a:r>
              <a:rPr lang="en-US" sz="2000" dirty="0"/>
              <a:t>Same procedure as for the existing Affinity</a:t>
            </a:r>
            <a:r>
              <a:rPr lang="en-US" sz="2000" baseline="30000" dirty="0"/>
              <a:t>2.0</a:t>
            </a:r>
          </a:p>
          <a:p>
            <a:pPr marL="285750" indent="-285750">
              <a:buFont typeface="Arial" panose="020B0604020202020204" pitchFamily="34" charset="0"/>
              <a:buChar char="•"/>
            </a:pPr>
            <a:r>
              <a:rPr lang="en-US" sz="2000" dirty="0"/>
              <a:t>Opening of calibration adaptor is placed at the center of the speaker</a:t>
            </a:r>
          </a:p>
        </p:txBody>
      </p:sp>
    </p:spTree>
    <p:extLst>
      <p:ext uri="{BB962C8B-B14F-4D97-AF65-F5344CB8AC3E}">
        <p14:creationId xmlns:p14="http://schemas.microsoft.com/office/powerpoint/2010/main" val="279851399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EB4C-9B7E-49F6-9CA9-BC6E2711AA46}"/>
              </a:ext>
            </a:extLst>
          </p:cNvPr>
          <p:cNvSpPr>
            <a:spLocks noGrp="1"/>
          </p:cNvSpPr>
          <p:nvPr>
            <p:ph type="title"/>
          </p:nvPr>
        </p:nvSpPr>
        <p:spPr>
          <a:xfrm>
            <a:off x="407988" y="-321427"/>
            <a:ext cx="10515600" cy="2852737"/>
          </a:xfrm>
        </p:spPr>
        <p:txBody>
          <a:bodyPr>
            <a:normAutofit/>
          </a:bodyPr>
          <a:lstStyle/>
          <a:p>
            <a:r>
              <a:rPr lang="en-US" sz="3200" dirty="0"/>
              <a:t>License handling</a:t>
            </a:r>
          </a:p>
        </p:txBody>
      </p:sp>
      <p:sp>
        <p:nvSpPr>
          <p:cNvPr id="5" name="Text Placeholder 4">
            <a:extLst>
              <a:ext uri="{FF2B5EF4-FFF2-40B4-BE49-F238E27FC236}">
                <a16:creationId xmlns:a16="http://schemas.microsoft.com/office/drawing/2014/main" id="{EA369987-1D9F-4F31-8FEB-E1490174D363}"/>
              </a:ext>
            </a:extLst>
          </p:cNvPr>
          <p:cNvSpPr>
            <a:spLocks noGrp="1"/>
          </p:cNvSpPr>
          <p:nvPr>
            <p:ph type="body" idx="1"/>
          </p:nvPr>
        </p:nvSpPr>
        <p:spPr>
          <a:xfrm>
            <a:off x="407988" y="2558298"/>
            <a:ext cx="10515600" cy="1500187"/>
          </a:xfrm>
        </p:spPr>
        <p:txBody>
          <a:bodyPr>
            <a:normAutofit/>
          </a:bodyPr>
          <a:lstStyle/>
          <a:p>
            <a:r>
              <a:rPr lang="en-US" sz="2000" dirty="0">
                <a:solidFill>
                  <a:schemeClr val="tx2"/>
                </a:solidFill>
              </a:rPr>
              <a:t>The missing piece</a:t>
            </a:r>
          </a:p>
        </p:txBody>
      </p:sp>
      <p:pic>
        <p:nvPicPr>
          <p:cNvPr id="6" name="Billede 2">
            <a:extLst>
              <a:ext uri="{FF2B5EF4-FFF2-40B4-BE49-F238E27FC236}">
                <a16:creationId xmlns:a16="http://schemas.microsoft.com/office/drawing/2014/main" id="{222E9BB2-D5B4-C142-8AA0-0EF66201B9B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145814"/>
            <a:ext cx="12192000" cy="1197703"/>
          </a:xfrm>
          <a:prstGeom prst="rect">
            <a:avLst/>
          </a:prstGeom>
        </p:spPr>
      </p:pic>
    </p:spTree>
    <p:extLst>
      <p:ext uri="{BB962C8B-B14F-4D97-AF65-F5344CB8AC3E}">
        <p14:creationId xmlns:p14="http://schemas.microsoft.com/office/powerpoint/2010/main" val="297885494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59340800-634B-7746-9CB8-6A0C86F58133}"/>
              </a:ext>
            </a:extLst>
          </p:cNvPr>
          <p:cNvSpPr/>
          <p:nvPr/>
        </p:nvSpPr>
        <p:spPr>
          <a:xfrm>
            <a:off x="0" y="0"/>
            <a:ext cx="12192000" cy="547918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Title 1">
            <a:extLst>
              <a:ext uri="{FF2B5EF4-FFF2-40B4-BE49-F238E27FC236}">
                <a16:creationId xmlns:a16="http://schemas.microsoft.com/office/drawing/2014/main" id="{BB99FAAD-3446-401E-A32A-9A9C2685E3C1}"/>
              </a:ext>
            </a:extLst>
          </p:cNvPr>
          <p:cNvSpPr>
            <a:spLocks noGrp="1"/>
          </p:cNvSpPr>
          <p:nvPr>
            <p:ph type="title"/>
          </p:nvPr>
        </p:nvSpPr>
        <p:spPr>
          <a:xfrm>
            <a:off x="407987" y="861934"/>
            <a:ext cx="3932237" cy="1600200"/>
          </a:xfrm>
        </p:spPr>
        <p:txBody>
          <a:bodyPr/>
          <a:lstStyle/>
          <a:p>
            <a:r>
              <a:rPr lang="en-US" dirty="0"/>
              <a:t>License handling</a:t>
            </a:r>
          </a:p>
        </p:txBody>
      </p:sp>
      <p:sp>
        <p:nvSpPr>
          <p:cNvPr id="4" name="Text Placeholder 3">
            <a:extLst>
              <a:ext uri="{FF2B5EF4-FFF2-40B4-BE49-F238E27FC236}">
                <a16:creationId xmlns:a16="http://schemas.microsoft.com/office/drawing/2014/main" id="{28BE2FCA-D7AB-4F6C-95D6-DE0B6D4EDA1E}"/>
              </a:ext>
            </a:extLst>
          </p:cNvPr>
          <p:cNvSpPr>
            <a:spLocks noGrp="1"/>
          </p:cNvSpPr>
          <p:nvPr>
            <p:ph type="body" sz="half" idx="2"/>
          </p:nvPr>
        </p:nvSpPr>
        <p:spPr>
          <a:xfrm>
            <a:off x="407987" y="2785224"/>
            <a:ext cx="4778610" cy="861934"/>
          </a:xfrm>
        </p:spPr>
        <p:txBody>
          <a:bodyPr>
            <a:normAutofit/>
          </a:bodyPr>
          <a:lstStyle/>
          <a:p>
            <a:r>
              <a:rPr lang="en-US" sz="2000" dirty="0"/>
              <a:t>The calibration tool now allows for all licenses to be checked and changed</a:t>
            </a:r>
          </a:p>
        </p:txBody>
      </p:sp>
      <p:pic>
        <p:nvPicPr>
          <p:cNvPr id="5" name="Picture 4">
            <a:extLst>
              <a:ext uri="{FF2B5EF4-FFF2-40B4-BE49-F238E27FC236}">
                <a16:creationId xmlns:a16="http://schemas.microsoft.com/office/drawing/2014/main" id="{4AE16F7D-5C2A-4486-98BE-CF59A4D72D07}"/>
              </a:ext>
            </a:extLst>
          </p:cNvPr>
          <p:cNvPicPr preferRelativeResize="0">
            <a:picLocks noChangeAspect="1"/>
          </p:cNvPicPr>
          <p:nvPr/>
        </p:nvPicPr>
        <p:blipFill>
          <a:blip r:embed="rId2"/>
          <a:stretch>
            <a:fillRect/>
          </a:stretch>
        </p:blipFill>
        <p:spPr>
          <a:xfrm>
            <a:off x="6394663" y="404813"/>
            <a:ext cx="5389350" cy="4708358"/>
          </a:xfrm>
          <a:prstGeom prst="rect">
            <a:avLst/>
          </a:prstGeom>
        </p:spPr>
      </p:pic>
    </p:spTree>
    <p:extLst>
      <p:ext uri="{BB962C8B-B14F-4D97-AF65-F5344CB8AC3E}">
        <p14:creationId xmlns:p14="http://schemas.microsoft.com/office/powerpoint/2010/main" val="15874753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lede 4">
            <a:extLst>
              <a:ext uri="{FF2B5EF4-FFF2-40B4-BE49-F238E27FC236}">
                <a16:creationId xmlns:a16="http://schemas.microsoft.com/office/drawing/2014/main" id="{C2F9091B-4B97-0843-ACE2-F6D3D081CEA3}"/>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413506" y="404813"/>
            <a:ext cx="11370508" cy="4689056"/>
          </a:xfrm>
          <a:prstGeom prst="rect">
            <a:avLst/>
          </a:prstGeom>
        </p:spPr>
      </p:pic>
      <p:sp>
        <p:nvSpPr>
          <p:cNvPr id="3" name="Titel 2">
            <a:extLst>
              <a:ext uri="{FF2B5EF4-FFF2-40B4-BE49-F238E27FC236}">
                <a16:creationId xmlns:a16="http://schemas.microsoft.com/office/drawing/2014/main" id="{BE2A1E7A-5198-5142-A9D5-C2D996FC90D4}"/>
              </a:ext>
            </a:extLst>
          </p:cNvPr>
          <p:cNvSpPr>
            <a:spLocks noGrp="1"/>
          </p:cNvSpPr>
          <p:nvPr>
            <p:ph type="title"/>
          </p:nvPr>
        </p:nvSpPr>
        <p:spPr>
          <a:xfrm>
            <a:off x="407988" y="404814"/>
            <a:ext cx="11381546" cy="4679950"/>
          </a:xfrm>
        </p:spPr>
        <p:txBody>
          <a:bodyPr anchor="ctr" anchorCtr="0">
            <a:normAutofit/>
          </a:bodyPr>
          <a:lstStyle/>
          <a:p>
            <a:pPr algn="ctr"/>
            <a:r>
              <a:rPr lang="da-DK" sz="3200" dirty="0">
                <a:solidFill>
                  <a:schemeClr val="bg1"/>
                </a:solidFill>
              </a:rPr>
              <a:t>Science </a:t>
            </a:r>
            <a:r>
              <a:rPr lang="da-DK" sz="3200" b="1" dirty="0">
                <a:solidFill>
                  <a:schemeClr val="bg1"/>
                </a:solidFill>
              </a:rPr>
              <a:t>made</a:t>
            </a:r>
            <a:r>
              <a:rPr lang="da-DK" sz="3200" dirty="0">
                <a:solidFill>
                  <a:schemeClr val="bg1"/>
                </a:solidFill>
              </a:rPr>
              <a:t> </a:t>
            </a:r>
            <a:r>
              <a:rPr lang="da-DK" sz="3200" dirty="0" err="1">
                <a:solidFill>
                  <a:schemeClr val="bg1"/>
                </a:solidFill>
              </a:rPr>
              <a:t>smarter</a:t>
            </a:r>
            <a:endParaRPr lang="da-DK" sz="3200" dirty="0">
              <a:solidFill>
                <a:schemeClr val="bg1"/>
              </a:solidFill>
            </a:endParaRPr>
          </a:p>
        </p:txBody>
      </p:sp>
      <p:sp>
        <p:nvSpPr>
          <p:cNvPr id="6" name="Titel 1">
            <a:extLst>
              <a:ext uri="{FF2B5EF4-FFF2-40B4-BE49-F238E27FC236}">
                <a16:creationId xmlns:a16="http://schemas.microsoft.com/office/drawing/2014/main" id="{033F6F22-1CF2-4C45-A492-18192332195A}"/>
              </a:ext>
            </a:extLst>
          </p:cNvPr>
          <p:cNvSpPr txBox="1">
            <a:spLocks/>
          </p:cNvSpPr>
          <p:nvPr/>
        </p:nvSpPr>
        <p:spPr>
          <a:xfrm>
            <a:off x="407986" y="5093869"/>
            <a:ext cx="1848791" cy="1189676"/>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Arial" panose="020B0604020202020204" pitchFamily="34" charset="0"/>
                <a:ea typeface="+mj-ea"/>
                <a:cs typeface="Arial" panose="020B0604020202020204" pitchFamily="34" charset="0"/>
              </a:defRPr>
            </a:lvl1pPr>
          </a:lstStyle>
          <a:p>
            <a:pPr algn="l">
              <a:lnSpc>
                <a:spcPct val="200000"/>
              </a:lnSpc>
            </a:pPr>
            <a:r>
              <a:rPr lang="da-DK" sz="1200" dirty="0" err="1">
                <a:ea typeface="Noa LT Std" charset="0"/>
              </a:rPr>
              <a:t>Interacoustics.com</a:t>
            </a:r>
            <a:endParaRPr lang="da-DK" sz="1200" dirty="0">
              <a:ea typeface="Noa LT Std" charset="0"/>
            </a:endParaRPr>
          </a:p>
          <a:p>
            <a:pPr algn="l">
              <a:lnSpc>
                <a:spcPct val="200000"/>
              </a:lnSpc>
            </a:pPr>
            <a:r>
              <a:rPr lang="da-DK" sz="1200" dirty="0" err="1">
                <a:ea typeface="Noa LT Std" charset="0"/>
              </a:rPr>
              <a:t>info@interacoustics.com</a:t>
            </a:r>
            <a:endParaRPr lang="da-DK" sz="1200" dirty="0">
              <a:ea typeface="Noa LT Std" charset="0"/>
            </a:endParaRPr>
          </a:p>
          <a:p>
            <a:pPr algn="l">
              <a:lnSpc>
                <a:spcPct val="200000"/>
              </a:lnSpc>
            </a:pPr>
            <a:r>
              <a:rPr lang="da-DK" sz="1200" dirty="0">
                <a:ea typeface="Noa LT Std" charset="0"/>
              </a:rPr>
              <a:t>(+45) 6371 3555</a:t>
            </a:r>
          </a:p>
        </p:txBody>
      </p:sp>
    </p:spTree>
    <p:extLst>
      <p:ext uri="{BB962C8B-B14F-4D97-AF65-F5344CB8AC3E}">
        <p14:creationId xmlns:p14="http://schemas.microsoft.com/office/powerpoint/2010/main" val="699173679"/>
      </p:ext>
    </p:extLst>
  </p:cSld>
  <p:clrMapOvr>
    <a:masterClrMapping/>
  </p:clrMapOvr>
</p:sld>
</file>

<file path=ppt/theme/theme1.xml><?xml version="1.0" encoding="utf-8"?>
<a:theme xmlns:a="http://schemas.openxmlformats.org/drawingml/2006/main" name="1_IA green25%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E9A76C3A-8E7B-461C-8815-56A2D794D5F3}"/>
    </a:ext>
  </a:extLst>
</a:theme>
</file>

<file path=ppt/theme/theme2.xml><?xml version="1.0" encoding="utf-8"?>
<a:theme xmlns:a="http://schemas.openxmlformats.org/drawingml/2006/main" name="1_White BG + Black logo + Tagline">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12F7C352-2948-46E0-A7CB-31B07AD2E9F0}"/>
    </a:ext>
  </a:extLst>
</a:theme>
</file>

<file path=ppt/theme/theme3.xml><?xml version="1.0" encoding="utf-8"?>
<a:theme xmlns:a="http://schemas.openxmlformats.org/drawingml/2006/main" name="1_IA green BG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03A50B1-85C9-4E45-9846-5AD40FE616A0}"/>
    </a:ext>
  </a:extLst>
</a:theme>
</file>

<file path=ppt/theme/theme4.xml><?xml version="1.0" encoding="utf-8"?>
<a:theme xmlns:a="http://schemas.openxmlformats.org/drawingml/2006/main" name="1_IA dark green + White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A24A4E8-CFAB-447A-961E-8AC37E6104C9}"/>
    </a:ext>
  </a:extLst>
</a:theme>
</file>

<file path=ppt/theme/theme5.xml><?xml version="1.0" encoding="utf-8"?>
<a:theme xmlns:a="http://schemas.openxmlformats.org/drawingml/2006/main" name="White BG + Black logo + Tagline">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IA dark green + White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A24A4E8-CFAB-447A-961E-8AC37E6104C9}"/>
    </a:ext>
  </a:extLst>
</a:theme>
</file>

<file path=ppt/theme/theme7.xml><?xml version="1.0" encoding="utf-8"?>
<a:theme xmlns:a="http://schemas.openxmlformats.org/drawingml/2006/main" name="2_White BG + Black logo + Tagline">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12F7C352-2948-46E0-A7CB-31B07AD2E9F0}"/>
    </a:ext>
  </a:extLst>
</a:theme>
</file>

<file path=ppt/theme/theme8.xml><?xml version="1.0" encoding="utf-8"?>
<a:theme xmlns:a="http://schemas.openxmlformats.org/drawingml/2006/main" name="IA green BG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03A50B1-85C9-4E45-9846-5AD40FE616A0}"/>
    </a:ext>
  </a:extLst>
</a:theme>
</file>

<file path=ppt/theme/theme9.xml><?xml version="1.0" encoding="utf-8"?>
<a:theme xmlns:a="http://schemas.openxmlformats.org/drawingml/2006/main" name="IA green25%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E9A76C3A-8E7B-461C-8815-56A2D794D5F3}"/>
    </a:ext>
  </a:extLst>
</a:theme>
</file>

<file path=ppt/theme/theme10.xml><?xml version="1.0" encoding="utf-8"?>
<a:theme xmlns:a="http://schemas.openxmlformats.org/drawingml/2006/main" name="3_White BG + Black logo + Tagline">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12F7C352-2948-46E0-A7CB-31B07AD2E9F0}"/>
    </a:ext>
  </a:extLst>
</a:theme>
</file>

<file path=ppt/theme/theme11.xml><?xml version="1.0" encoding="utf-8"?>
<a:theme xmlns:a="http://schemas.openxmlformats.org/drawingml/2006/main" name="2_IA green25%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E9A76C3A-8E7B-461C-8815-56A2D794D5F3}"/>
    </a:ext>
  </a:extLst>
</a:theme>
</file>

<file path=ppt/theme/theme12.xml><?xml version="1.0" encoding="utf-8"?>
<a:theme xmlns:a="http://schemas.openxmlformats.org/drawingml/2006/main" name="4_White BG + Black logo + Tagline">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12F7C352-2948-46E0-A7CB-31B07AD2E9F0}"/>
    </a:ext>
  </a:extLst>
</a:theme>
</file>

<file path=ppt/theme/theme13.xml><?xml version="1.0" encoding="utf-8"?>
<a:theme xmlns:a="http://schemas.openxmlformats.org/drawingml/2006/main" name="2_IA dark green + White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A24A4E8-CFAB-447A-961E-8AC37E6104C9}"/>
    </a:ext>
  </a:extLst>
</a:theme>
</file>

<file path=ppt/theme/theme14.xml><?xml version="1.0" encoding="utf-8"?>
<a:theme xmlns:a="http://schemas.openxmlformats.org/drawingml/2006/main" name="IA green50%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EB1E9B7-A53E-4F0D-9765-57E9B606C985}"/>
    </a:ext>
  </a:extLst>
</a:theme>
</file>

<file path=ppt/theme/theme15.xml><?xml version="1.0" encoding="utf-8"?>
<a:theme xmlns:a="http://schemas.openxmlformats.org/drawingml/2006/main" name="1_IA green50% + Black logo">
  <a:themeElements>
    <a:clrScheme name="Interacoustics RGB colors">
      <a:dk1>
        <a:srgbClr val="000000"/>
      </a:dk1>
      <a:lt1>
        <a:srgbClr val="FFFFFF"/>
      </a:lt1>
      <a:dk2>
        <a:srgbClr val="3C5B56"/>
      </a:dk2>
      <a:lt2>
        <a:srgbClr val="BEE1D1"/>
      </a:lt2>
      <a:accent1>
        <a:srgbClr val="7DC3A3"/>
      </a:accent1>
      <a:accent2>
        <a:srgbClr val="DEF0E8"/>
      </a:accent2>
      <a:accent3>
        <a:srgbClr val="9DADAA"/>
      </a:accent3>
      <a:accent4>
        <a:srgbClr val="CED6D5"/>
      </a:accent4>
      <a:accent5>
        <a:srgbClr val="9B9B9B"/>
      </a:accent5>
      <a:accent6>
        <a:srgbClr val="CFCFD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werPoint_Template" id="{2CF51E93-ACC2-4074-8F0F-8F5EDE99B24A}" vid="{7EB1E9B7-A53E-4F0D-9765-57E9B606C985}"/>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CCB9D455DB706418963940F93437A15" ma:contentTypeVersion="11" ma:contentTypeDescription="Create a new document." ma:contentTypeScope="" ma:versionID="232a05cb78c581cab0c975bea67e270f">
  <xsd:schema xmlns:xsd="http://www.w3.org/2001/XMLSchema" xmlns:xs="http://www.w3.org/2001/XMLSchema" xmlns:p="http://schemas.microsoft.com/office/2006/metadata/properties" xmlns:ns2="b65eca0c-89f4-4d0e-8096-915c5a796d42" targetNamespace="http://schemas.microsoft.com/office/2006/metadata/properties" ma:root="true" ma:fieldsID="512cc274b1acc0cc7cba36ea2c179be8" ns2:_="">
    <xsd:import namespace="b65eca0c-89f4-4d0e-8096-915c5a796d42"/>
    <xsd:element name="properties">
      <xsd:complexType>
        <xsd:sequence>
          <xsd:element name="documentManagement">
            <xsd:complexType>
              <xsd:all>
                <xsd:element ref="ns2:MediaServiceMetadata" minOccurs="0"/>
                <xsd:element ref="ns2:MediaServiceFastMetadata" minOccurs="0"/>
                <xsd:element ref="ns2:Uploadet" minOccurs="0"/>
                <xsd:element ref="ns2:MediaServiceAutoTags" minOccurs="0"/>
                <xsd:element ref="ns2:MediaServiceOCR"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5eca0c-89f4-4d0e-8096-915c5a796d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Uploadet" ma:index="10" nillable="true" ma:displayName="Uploadet" ma:default="0" ma:description="" ma:format="Dropdown" ma:internalName="Uploadet">
      <xsd:simpleType>
        <xsd:restriction base="dms:Boolean"/>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Uploadet xmlns="b65eca0c-89f4-4d0e-8096-915c5a796d42">false</Uploadet>
  </documentManagement>
</p:properties>
</file>

<file path=customXml/itemProps1.xml><?xml version="1.0" encoding="utf-8"?>
<ds:datastoreItem xmlns:ds="http://schemas.openxmlformats.org/officeDocument/2006/customXml" ds:itemID="{BE4E29E4-6679-49A1-BB27-B22EC80B2A39}"/>
</file>

<file path=customXml/itemProps2.xml><?xml version="1.0" encoding="utf-8"?>
<ds:datastoreItem xmlns:ds="http://schemas.openxmlformats.org/officeDocument/2006/customXml" ds:itemID="{A52D2CD1-AFA6-4FDD-B45A-6FB96E32BE51}"/>
</file>

<file path=customXml/itemProps3.xml><?xml version="1.0" encoding="utf-8"?>
<ds:datastoreItem xmlns:ds="http://schemas.openxmlformats.org/officeDocument/2006/customXml" ds:itemID="{178DF841-E286-4355-AAFA-0EDC1C0F058A}"/>
</file>

<file path=docProps/app.xml><?xml version="1.0" encoding="utf-8"?>
<Properties xmlns="http://schemas.openxmlformats.org/officeDocument/2006/extended-properties" xmlns:vt="http://schemas.openxmlformats.org/officeDocument/2006/docPropsVTypes">
  <TotalTime>2911</TotalTime>
  <Words>3172</Words>
  <Application>Microsoft Office PowerPoint</Application>
  <PresentationFormat>Widescreen</PresentationFormat>
  <Paragraphs>851</Paragraphs>
  <Slides>81</Slides>
  <Notes>33</Notes>
  <HiddenSlides>0</HiddenSlides>
  <MMClips>1</MMClips>
  <ScaleCrop>false</ScaleCrop>
  <HeadingPairs>
    <vt:vector size="6" baseType="variant">
      <vt:variant>
        <vt:lpstr>Fonts Used</vt:lpstr>
      </vt:variant>
      <vt:variant>
        <vt:i4>4</vt:i4>
      </vt:variant>
      <vt:variant>
        <vt:lpstr>Theme</vt:lpstr>
      </vt:variant>
      <vt:variant>
        <vt:i4>15</vt:i4>
      </vt:variant>
      <vt:variant>
        <vt:lpstr>Slide Titles</vt:lpstr>
      </vt:variant>
      <vt:variant>
        <vt:i4>81</vt:i4>
      </vt:variant>
    </vt:vector>
  </HeadingPairs>
  <TitlesOfParts>
    <vt:vector size="100" baseType="lpstr">
      <vt:lpstr>Arial</vt:lpstr>
      <vt:lpstr>Arial Black</vt:lpstr>
      <vt:lpstr>Calibri</vt:lpstr>
      <vt:lpstr>Wingdings 3</vt:lpstr>
      <vt:lpstr>1_IA green25% + Black logo</vt:lpstr>
      <vt:lpstr>1_White BG + Black logo + Tagline</vt:lpstr>
      <vt:lpstr>1_IA green BG + Black logo</vt:lpstr>
      <vt:lpstr>1_IA dark green + White logo</vt:lpstr>
      <vt:lpstr>White BG + Black logo + Tagline</vt:lpstr>
      <vt:lpstr>IA dark green + White logo</vt:lpstr>
      <vt:lpstr>2_White BG + Black logo + Tagline</vt:lpstr>
      <vt:lpstr>IA green BG + Black logo</vt:lpstr>
      <vt:lpstr>IA green25% + Black logo</vt:lpstr>
      <vt:lpstr>3_White BG + Black logo + Tagline</vt:lpstr>
      <vt:lpstr>2_IA green25% + Black logo</vt:lpstr>
      <vt:lpstr>4_White BG + Black logo + Tagline</vt:lpstr>
      <vt:lpstr>2_IA dark green + White logo</vt:lpstr>
      <vt:lpstr>IA green50% + Black logo</vt:lpstr>
      <vt:lpstr>1_IA green50% + Black logo</vt:lpstr>
      <vt:lpstr>PowerPoint Presentation</vt:lpstr>
      <vt:lpstr>Agenda</vt:lpstr>
      <vt:lpstr>PowerPoint Presentation</vt:lpstr>
      <vt:lpstr>Our fitting evolution </vt:lpstr>
      <vt:lpstr>PowerPoint Presentation</vt:lpstr>
      <vt:lpstr>PowerPoint Presentation</vt:lpstr>
      <vt:lpstr>PowerPoint Presentation</vt:lpstr>
      <vt:lpstr>What we found</vt:lpstr>
      <vt:lpstr>PowerPoint Presentation</vt:lpstr>
      <vt:lpstr>Patient journey</vt:lpstr>
      <vt:lpstr>Appointment 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Can one size fit all?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Unique features</vt:lpstr>
      <vt:lpstr>The future made possible</vt:lpstr>
      <vt:lpstr>PowerPoint Presentation</vt:lpstr>
      <vt:lpstr>PowerPoint Presentation</vt:lpstr>
      <vt:lpstr>PowerPoint Presentation</vt:lpstr>
      <vt:lpstr>PowerPoint Presentation</vt:lpstr>
      <vt:lpstr>PowerPoint Presentation</vt:lpstr>
      <vt:lpstr>Database integration</vt:lpstr>
      <vt:lpstr>PowerPoint Presentation</vt:lpstr>
      <vt:lpstr>PowerPoint Presentation</vt:lpstr>
      <vt:lpstr>Affinity Compact v Aurical</vt:lpstr>
      <vt:lpstr>Audiometry: Hardware</vt:lpstr>
      <vt:lpstr>Audiometry + REM: Hardware</vt:lpstr>
      <vt:lpstr>Audiometry + REM + RECD: Hardware</vt:lpstr>
      <vt:lpstr>HIT: Hardware</vt:lpstr>
      <vt:lpstr>Audiometry + REM + RECD + HIT: Hardware</vt:lpstr>
      <vt:lpstr>Feature comparison: Software </vt:lpstr>
      <vt:lpstr>The hardware</vt:lpstr>
      <vt:lpstr>PowerPoint Presentation</vt:lpstr>
      <vt:lpstr>PowerPoint Presentation</vt:lpstr>
      <vt:lpstr>PowerPoint Presentation</vt:lpstr>
      <vt:lpstr>Accessories</vt:lpstr>
      <vt:lpstr>Audiometry AC440</vt:lpstr>
      <vt:lpstr>Audiometry AC440</vt:lpstr>
      <vt:lpstr>Audiometry AC440</vt:lpstr>
      <vt:lpstr>Transducer options</vt:lpstr>
      <vt:lpstr>Audiometry AC440</vt:lpstr>
      <vt:lpstr>Audiometry AC440</vt:lpstr>
      <vt:lpstr>Audiometry AC440</vt:lpstr>
      <vt:lpstr>Speakers</vt:lpstr>
      <vt:lpstr>Real-ear mesurement REM440 </vt:lpstr>
      <vt:lpstr>Real-ear mesurement REM440 </vt:lpstr>
      <vt:lpstr>Hearing instrument testing HIT440</vt:lpstr>
      <vt:lpstr>Hearing instrument testing HIT440</vt:lpstr>
      <vt:lpstr>Hearing instrument testing HIT440</vt:lpstr>
      <vt:lpstr>Calibration software</vt:lpstr>
      <vt:lpstr>Calibration software</vt:lpstr>
      <vt:lpstr>What is new</vt:lpstr>
      <vt:lpstr>Transducer selection</vt:lpstr>
      <vt:lpstr>Transducer selection</vt:lpstr>
      <vt:lpstr>Transducer selection</vt:lpstr>
      <vt:lpstr>Transducer selection</vt:lpstr>
      <vt:lpstr>Transducer selection</vt:lpstr>
      <vt:lpstr>Room monitor calibration</vt:lpstr>
      <vt:lpstr>Room monitor microphone</vt:lpstr>
      <vt:lpstr>Free field adjustment</vt:lpstr>
      <vt:lpstr>Free field adjustment</vt:lpstr>
      <vt:lpstr>How to use it? In the user software:</vt:lpstr>
      <vt:lpstr>PowerPoint Presentation</vt:lpstr>
      <vt:lpstr>Coupler microphone calibration method</vt:lpstr>
      <vt:lpstr>Coupler calibration method</vt:lpstr>
      <vt:lpstr>License handling</vt:lpstr>
      <vt:lpstr>License handling</vt:lpstr>
      <vt:lpstr>Science made smarter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Ole Lundsgaard (OLLU)</dc:creator>
  <cp:lastModifiedBy>Charlotte Ellemose Sonne (CHSO)</cp:lastModifiedBy>
  <cp:revision>151</cp:revision>
  <dcterms:created xsi:type="dcterms:W3CDTF">2019-07-01T08:25:18Z</dcterms:created>
  <dcterms:modified xsi:type="dcterms:W3CDTF">2019-10-10T20:00:17Z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0x0101001CCB9D455DB706418963940F93437A15</vt:lpwstr>
  </property>
</Properties>
</file>